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353" autoAdjust="0"/>
  </p:normalViewPr>
  <p:slideViewPr>
    <p:cSldViewPr snapToGrid="0">
      <p:cViewPr varScale="1">
        <p:scale>
          <a:sx n="73" d="100"/>
          <a:sy n="73" d="100"/>
        </p:scale>
        <p:origin x="5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87AE-888B-487E-8D9B-E81A83ABB67E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D5DD-4272-40D6-9567-2D64CE8C37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3673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87AE-888B-487E-8D9B-E81A83ABB67E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D5DD-4272-40D6-9567-2D64CE8C37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0071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87AE-888B-487E-8D9B-E81A83ABB67E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D5DD-4272-40D6-9567-2D64CE8C37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0052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87AE-888B-487E-8D9B-E81A83ABB67E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D5DD-4272-40D6-9567-2D64CE8C37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1393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87AE-888B-487E-8D9B-E81A83ABB67E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D5DD-4272-40D6-9567-2D64CE8C37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5472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87AE-888B-487E-8D9B-E81A83ABB67E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D5DD-4272-40D6-9567-2D64CE8C37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481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87AE-888B-487E-8D9B-E81A83ABB67E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D5DD-4272-40D6-9567-2D64CE8C37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979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87AE-888B-487E-8D9B-E81A83ABB67E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D5DD-4272-40D6-9567-2D64CE8C37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324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87AE-888B-487E-8D9B-E81A83ABB67E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D5DD-4272-40D6-9567-2D64CE8C37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8700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87AE-888B-487E-8D9B-E81A83ABB67E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D5DD-4272-40D6-9567-2D64CE8C37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6124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87AE-888B-487E-8D9B-E81A83ABB67E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58D5DD-4272-40D6-9567-2D64CE8C37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6501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C87AE-888B-487E-8D9B-E81A83ABB67E}" type="datetimeFigureOut">
              <a:rPr lang="en-IN" smtClean="0"/>
              <a:t>10-03-2023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8D5DD-4272-40D6-9567-2D64CE8C372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0589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14800" y="390528"/>
            <a:ext cx="25215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SWT 7000 – 1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3" b="10000"/>
          <a:stretch/>
        </p:blipFill>
        <p:spPr>
          <a:xfrm>
            <a:off x="27503" y="2050475"/>
            <a:ext cx="2864550" cy="2813626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3134308" y="2158813"/>
            <a:ext cx="1" cy="25433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3" b="10000"/>
          <a:stretch/>
        </p:blipFill>
        <p:spPr>
          <a:xfrm>
            <a:off x="8714035" y="2050475"/>
            <a:ext cx="2864550" cy="2813626"/>
          </a:xfrm>
          <a:prstGeom prst="rect">
            <a:avLst/>
          </a:prstGeom>
        </p:spPr>
      </p:pic>
      <p:cxnSp>
        <p:nvCxnSpPr>
          <p:cNvPr id="45" name="Straight Connector 44"/>
          <p:cNvCxnSpPr/>
          <p:nvPr/>
        </p:nvCxnSpPr>
        <p:spPr>
          <a:xfrm>
            <a:off x="1454539" y="2155249"/>
            <a:ext cx="20044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247899" y="4698600"/>
            <a:ext cx="12111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3089540" y="3107322"/>
            <a:ext cx="97174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HEIGHT-</a:t>
            </a:r>
          </a:p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41 CM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62525" y="3890651"/>
            <a:ext cx="9146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WIDTH-</a:t>
            </a:r>
          </a:p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27 CM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9136918" y="1750109"/>
            <a:ext cx="207141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LENGTH- 46.3 CM</a:t>
            </a:r>
          </a:p>
          <a:p>
            <a:pPr algn="ctr"/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3" b="10000"/>
          <a:stretch/>
        </p:blipFill>
        <p:spPr>
          <a:xfrm>
            <a:off x="4573214" y="2050475"/>
            <a:ext cx="2864550" cy="2813626"/>
          </a:xfrm>
          <a:prstGeom prst="rect">
            <a:avLst/>
          </a:prstGeom>
        </p:spPr>
      </p:pic>
      <p:cxnSp>
        <p:nvCxnSpPr>
          <p:cNvPr id="53" name="Straight Connector 52"/>
          <p:cNvCxnSpPr/>
          <p:nvPr/>
        </p:nvCxnSpPr>
        <p:spPr>
          <a:xfrm flipV="1">
            <a:off x="6636327" y="3752767"/>
            <a:ext cx="1079129" cy="10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105113" y="4670220"/>
            <a:ext cx="665302" cy="1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350273" y="3744624"/>
            <a:ext cx="13334" cy="9383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8766670" y="1917700"/>
            <a:ext cx="0" cy="831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11578585" y="1917700"/>
            <a:ext cx="0" cy="781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8763495" y="2073275"/>
            <a:ext cx="2818265" cy="3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3106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14800" y="390528"/>
            <a:ext cx="25215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SWT 7000 – 2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3" b="10000"/>
          <a:stretch/>
        </p:blipFill>
        <p:spPr>
          <a:xfrm>
            <a:off x="27503" y="2050475"/>
            <a:ext cx="2864550" cy="2813626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3134308" y="2158813"/>
            <a:ext cx="1" cy="25433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3" b="10000"/>
          <a:stretch/>
        </p:blipFill>
        <p:spPr>
          <a:xfrm>
            <a:off x="8714035" y="2050475"/>
            <a:ext cx="2864550" cy="2813626"/>
          </a:xfrm>
          <a:prstGeom prst="rect">
            <a:avLst/>
          </a:prstGeom>
        </p:spPr>
      </p:pic>
      <p:cxnSp>
        <p:nvCxnSpPr>
          <p:cNvPr id="45" name="Straight Connector 44"/>
          <p:cNvCxnSpPr/>
          <p:nvPr/>
        </p:nvCxnSpPr>
        <p:spPr>
          <a:xfrm>
            <a:off x="1454539" y="2155249"/>
            <a:ext cx="20044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247899" y="4698600"/>
            <a:ext cx="12111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3089540" y="3107322"/>
            <a:ext cx="97174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HEIGHT-</a:t>
            </a:r>
          </a:p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41 CM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62525" y="3890651"/>
            <a:ext cx="9146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WIDTH-</a:t>
            </a:r>
          </a:p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27 CM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9136918" y="1750109"/>
            <a:ext cx="207141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LENGTH- 53.5 CM</a:t>
            </a:r>
          </a:p>
          <a:p>
            <a:pPr algn="ctr"/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3" b="10000"/>
          <a:stretch/>
        </p:blipFill>
        <p:spPr>
          <a:xfrm>
            <a:off x="4573214" y="2050475"/>
            <a:ext cx="2864550" cy="2813626"/>
          </a:xfrm>
          <a:prstGeom prst="rect">
            <a:avLst/>
          </a:prstGeom>
        </p:spPr>
      </p:pic>
      <p:cxnSp>
        <p:nvCxnSpPr>
          <p:cNvPr id="53" name="Straight Connector 52"/>
          <p:cNvCxnSpPr/>
          <p:nvPr/>
        </p:nvCxnSpPr>
        <p:spPr>
          <a:xfrm flipV="1">
            <a:off x="6636327" y="3752767"/>
            <a:ext cx="1079129" cy="10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105113" y="4670220"/>
            <a:ext cx="665302" cy="1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350273" y="3744624"/>
            <a:ext cx="13334" cy="9383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8766670" y="1917700"/>
            <a:ext cx="0" cy="831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11578585" y="1917700"/>
            <a:ext cx="0" cy="781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8763495" y="2073275"/>
            <a:ext cx="2818265" cy="3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0725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114800" y="390528"/>
            <a:ext cx="25215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SWT 7000 – 3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3" b="10000"/>
          <a:stretch/>
        </p:blipFill>
        <p:spPr>
          <a:xfrm>
            <a:off x="27503" y="2050475"/>
            <a:ext cx="2864550" cy="2813626"/>
          </a:xfrm>
          <a:prstGeom prst="rect">
            <a:avLst/>
          </a:prstGeom>
        </p:spPr>
      </p:pic>
      <p:cxnSp>
        <p:nvCxnSpPr>
          <p:cNvPr id="15" name="Straight Connector 14"/>
          <p:cNvCxnSpPr/>
          <p:nvPr/>
        </p:nvCxnSpPr>
        <p:spPr>
          <a:xfrm>
            <a:off x="3134308" y="2158813"/>
            <a:ext cx="1" cy="25433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2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3" b="10000"/>
          <a:stretch/>
        </p:blipFill>
        <p:spPr>
          <a:xfrm>
            <a:off x="8714035" y="2050475"/>
            <a:ext cx="2864550" cy="2813626"/>
          </a:xfrm>
          <a:prstGeom prst="rect">
            <a:avLst/>
          </a:prstGeom>
        </p:spPr>
      </p:pic>
      <p:cxnSp>
        <p:nvCxnSpPr>
          <p:cNvPr id="45" name="Straight Connector 44"/>
          <p:cNvCxnSpPr/>
          <p:nvPr/>
        </p:nvCxnSpPr>
        <p:spPr>
          <a:xfrm>
            <a:off x="1454539" y="2155249"/>
            <a:ext cx="200448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247899" y="4698600"/>
            <a:ext cx="12111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3089540" y="3107322"/>
            <a:ext cx="97174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HEIGHT-</a:t>
            </a:r>
          </a:p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41 CM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62525" y="3890651"/>
            <a:ext cx="91467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WIDTH-</a:t>
            </a:r>
          </a:p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27 CM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9136918" y="1750109"/>
            <a:ext cx="207141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LENGTH- 59 CM</a:t>
            </a:r>
          </a:p>
          <a:p>
            <a:pPr algn="ctr"/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3" b="10000"/>
          <a:stretch/>
        </p:blipFill>
        <p:spPr>
          <a:xfrm>
            <a:off x="4573214" y="2050475"/>
            <a:ext cx="2864550" cy="2813626"/>
          </a:xfrm>
          <a:prstGeom prst="rect">
            <a:avLst/>
          </a:prstGeom>
        </p:spPr>
      </p:pic>
      <p:cxnSp>
        <p:nvCxnSpPr>
          <p:cNvPr id="53" name="Straight Connector 52"/>
          <p:cNvCxnSpPr/>
          <p:nvPr/>
        </p:nvCxnSpPr>
        <p:spPr>
          <a:xfrm flipV="1">
            <a:off x="6636327" y="3752767"/>
            <a:ext cx="1079129" cy="10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105113" y="4670220"/>
            <a:ext cx="665302" cy="13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350273" y="3744624"/>
            <a:ext cx="13334" cy="9383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8766670" y="1917700"/>
            <a:ext cx="0" cy="831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V="1">
            <a:off x="11578585" y="1917700"/>
            <a:ext cx="0" cy="7810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8763495" y="2073275"/>
            <a:ext cx="2818265" cy="3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8386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39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9</cp:revision>
  <dcterms:created xsi:type="dcterms:W3CDTF">2023-03-10T06:40:59Z</dcterms:created>
  <dcterms:modified xsi:type="dcterms:W3CDTF">2023-03-10T07:15:41Z</dcterms:modified>
</cp:coreProperties>
</file>