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16" r:id="rId2"/>
    <p:sldId id="450" r:id="rId3"/>
    <p:sldId id="449" r:id="rId4"/>
    <p:sldId id="442" r:id="rId5"/>
    <p:sldId id="443" r:id="rId6"/>
    <p:sldId id="446" r:id="rId7"/>
    <p:sldId id="447" r:id="rId8"/>
    <p:sldId id="444" r:id="rId9"/>
    <p:sldId id="445" r:id="rId10"/>
    <p:sldId id="451" r:id="rId11"/>
    <p:sldId id="448" r:id="rId12"/>
    <p:sldId id="37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5332" autoAdjust="0"/>
  </p:normalViewPr>
  <p:slideViewPr>
    <p:cSldViewPr snapToGrid="0">
      <p:cViewPr varScale="1">
        <p:scale>
          <a:sx n="78" d="100"/>
          <a:sy n="78" d="100"/>
        </p:scale>
        <p:origin x="132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6E6DD-15F7-4855-89D6-20E686C8336A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2EA8-1921-41E5-927F-3397661F9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0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D2EA8-1921-41E5-927F-3397661F942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09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D2EA8-1921-41E5-927F-3397661F942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88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34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6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64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0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1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6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6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8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6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01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74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ACBA-DC23-4AF4-94E6-74999E4DADBE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6B46E-5AF9-4D58-BCE8-2DC08C146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57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ogstodaymagazine.co.uk/2022/01/10/do-dogs-need-snow-boots-a-vet-weights-i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203200" y="7389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7348200" h="9753600">
                <a:moveTo>
                  <a:pt x="0" y="9753600"/>
                </a:moveTo>
                <a:lnTo>
                  <a:pt x="17348200" y="9753600"/>
                </a:lnTo>
                <a:lnTo>
                  <a:pt x="173482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1A4E6B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12" y="591206"/>
            <a:ext cx="4982921" cy="47313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86300" y="2413337"/>
            <a:ext cx="51997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</a:t>
            </a:r>
            <a:r>
              <a:rPr lang="uk-UA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</a:t>
            </a:r>
            <a:r>
              <a:rPr lang="uk-UA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 взуття для собак </a:t>
            </a:r>
            <a:endParaRPr lang="en-US" sz="3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ТМ 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RUISPET</a:t>
            </a:r>
            <a:endParaRPr lang="ru-R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35" y="988746"/>
            <a:ext cx="546694" cy="5466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21" y="2285369"/>
            <a:ext cx="2125601" cy="11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4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18619" y="0"/>
            <a:ext cx="1880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Ціноутворення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1" y="705151"/>
            <a:ext cx="11865872" cy="46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18619" y="0"/>
            <a:ext cx="1880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Ціноутворення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2" y="669964"/>
            <a:ext cx="12107158" cy="616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7348200" h="9753600">
                <a:moveTo>
                  <a:pt x="0" y="9753600"/>
                </a:moveTo>
                <a:lnTo>
                  <a:pt x="17348200" y="9753600"/>
                </a:lnTo>
                <a:lnTo>
                  <a:pt x="173482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1A4E6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83" y="2169186"/>
            <a:ext cx="878814" cy="8788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19411" y="3695700"/>
            <a:ext cx="63531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Ubuntu" panose="020B0504030602030204" pitchFamily="34" charset="0"/>
              </a:rPr>
              <a:t>СПАСИБО ЗА ВНИМАНИЕ!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7171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1524" y="486872"/>
            <a:ext cx="9550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ветеринар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Шон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МакКормак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собачі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чоботи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собаці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болю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зазначити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подушечки лап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міцні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вони не є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непорушними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Сіль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хімія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взимку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піддаються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подразнювати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шкіру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подушечках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собак,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облизують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лап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шерсті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лід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взимку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порізів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максимально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обережними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підіймати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облизує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подушечки,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болять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лапи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дискомфорт у собак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крижинки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застряють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пальцями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при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ходьбі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утрамбовує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наростів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дискомфорт,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заважає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ходьбі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таких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Зимове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утеплення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снігу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льоду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травм та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комах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йдете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гуляти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природу,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плануєте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купання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водоймі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вберегти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порізів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проколів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собаки часто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реп'яхи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колючки та комах,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жалять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вприскують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смертельно, але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спричинити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свербіння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набряк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алергію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собак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будь-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травматичні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провокують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Бруд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мікроби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Будова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кігтів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собак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пориста</a:t>
            </a:r>
          </a:p>
          <a:p>
            <a:pPr fontAlgn="base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Змиваючи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 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можемо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дістатися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мікротріщин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кігтьових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пластинах і в подушечках лап. Таким чином, вся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вулична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живність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ліжко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килими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дивани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Алергія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алергія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травою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цвітіннями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сверблять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ж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навесні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влітку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нікуди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дівається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0"/>
            <a:ext cx="2521527" cy="1514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590827"/>
            <a:ext cx="2521527" cy="15315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16601" y="5850"/>
            <a:ext cx="3755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/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навіщо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для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3231221"/>
            <a:ext cx="2521527" cy="16740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098473"/>
            <a:ext cx="2521527" cy="17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1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4326" y="862965"/>
            <a:ext cx="86637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зимових</a:t>
            </a:r>
            <a:r>
              <a:rPr lang="ru-RU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моделей </a:t>
            </a:r>
            <a:r>
              <a:rPr lang="ru-RU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важливою</a:t>
            </a:r>
            <a:r>
              <a:rPr lang="ru-RU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властивістю</a:t>
            </a:r>
            <a:r>
              <a:rPr lang="ru-RU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вологозахист</a:t>
            </a:r>
            <a:endParaRPr lang="en-US" dirty="0" smtClean="0">
              <a:solidFill>
                <a:srgbClr val="040C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моделей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закруглена і переходить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носок, к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прослужить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недовго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кігті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собак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прорвуть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тканину</a:t>
            </a:r>
            <a:endParaRPr lang="ru-RU" dirty="0" smtClean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Зверніть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підошву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виробляється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поліуретану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вона не повинна бути гладкою, а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невеликий </a:t>
            </a:r>
            <a:r>
              <a:rPr lang="ru-RU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малюнок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-протектор </a:t>
            </a:r>
            <a:r>
              <a:rPr lang="ru-RU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ковзання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у </a:t>
            </a:r>
            <a:r>
              <a:rPr lang="ru-RU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RUISPET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застібки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en-US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моделях: </a:t>
            </a:r>
            <a:r>
              <a:rPr lang="ru-RU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ремінці</a:t>
            </a:r>
            <a:r>
              <a:rPr lang="ru-RU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липучки 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м</a:t>
            </a:r>
            <a:r>
              <a:rPr lang="uk-UA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іцні</a:t>
            </a:r>
            <a:r>
              <a:rPr lang="ru-RU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змійки</a:t>
            </a:r>
            <a:endParaRPr lang="ru-RU" dirty="0" smtClean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Зручна і міцна упаковка по 4 одиниці товару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шкірозамінник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міцна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гумовою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черевиків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мішечка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хутром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флісі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 с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вітловідбиваюч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елементи на моделях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непромокаюче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собак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водовідштовхувальної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проклеєними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6800" y="246817"/>
            <a:ext cx="338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характеристики взуття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28960" y="0"/>
            <a:ext cx="1463040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5708" y="3836289"/>
            <a:ext cx="12071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2218"/>
            <a:ext cx="2890982" cy="1925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90982" cy="2410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21528"/>
            <a:ext cx="2890982" cy="22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83782" y="203440"/>
            <a:ext cx="186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Зимовий сезон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28960" y="0"/>
            <a:ext cx="1463040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975113" y="2366822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XB1516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5112" y="4404667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XB2234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5113" y="638209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X1832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52" y="4778305"/>
            <a:ext cx="1932179" cy="1652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112" y="3057236"/>
            <a:ext cx="2769145" cy="3800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" y="203440"/>
            <a:ext cx="3216852" cy="2078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492" y="205873"/>
            <a:ext cx="2679416" cy="20764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52" y="2642670"/>
            <a:ext cx="2229860" cy="1878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84437" y="3492253"/>
            <a:ext cx="6613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ерх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100%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поліестер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Suede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підкладка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поліефірний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плюшевий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фліс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м'яка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неслизька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хорошим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антиковзаючим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ефектом</a:t>
            </a:r>
            <a:endParaRPr lang="en-US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гуляти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снігу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ковзаючи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27627" y="4934554"/>
            <a:ext cx="482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дихаючий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фліс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м'якою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внутрішньою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підкладкою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стильні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ретельною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прострочкою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88873" y="610772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ремінці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липучках, добре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прилягають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собакам легко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взувати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опору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20663" y="264267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Верх: 100%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поліестер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Suede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Підкладка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Поліестер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теплий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фліс</a:t>
            </a:r>
            <a:endParaRPr lang="ru-RU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Гумова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960" y="902400"/>
            <a:ext cx="1285975" cy="177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095999" y="735606"/>
            <a:ext cx="5467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100%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поліестер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Suede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ідкладка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оліефірний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плюшевий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фліс</a:t>
            </a:r>
            <a:endParaRPr lang="ru-RU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endParaRPr lang="ru-RU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ремінці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липучках, добре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прилягають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собакам легко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взувати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опору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тильий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 </a:t>
            </a:r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мінімалістичний</a:t>
            </a:r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декор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97309" y="1088996"/>
            <a:ext cx="114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Водовідштовхувальний ефект</a:t>
            </a:r>
            <a:endParaRPr lang="ru-RU" sz="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28960" y="0"/>
            <a:ext cx="1463040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7" descr="22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72" y="123659"/>
            <a:ext cx="4201513" cy="23357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654750" y="6368774"/>
            <a:ext cx="10572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XB2015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54750" y="2718724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X2235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32668" y="231427"/>
            <a:ext cx="149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Демісезон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696" y="2392218"/>
            <a:ext cx="3523463" cy="4344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96498" y="2696816"/>
            <a:ext cx="5910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підкладка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дихаюча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сітчаста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коров'ячої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м'яка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неслизька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зносостійка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хорошим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антиковзаючим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ефектом</a:t>
            </a:r>
            <a:endParaRPr lang="en-US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не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послизнеться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гуляючи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uk-UA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дощем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02305" y="4337376"/>
            <a:ext cx="420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дихаючий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сітчастий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верх і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підкладка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ботинках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4857" y="5823088"/>
            <a:ext cx="67571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ремінці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липучках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зчеплення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полегшить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собакам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дозволить собакам легко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взуватися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опору</a:t>
            </a:r>
            <a:endParaRPr lang="en-US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застібка-блискавка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хороша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забезпечить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довгий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терм</a:t>
            </a:r>
            <a:r>
              <a:rPr lang="uk-UA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використання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58" y="3470570"/>
            <a:ext cx="2660825" cy="23525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08190" y="1003031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Верх: 100%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водонепроникна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м'яка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підкладка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коров'ячої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8960" y="902400"/>
            <a:ext cx="1285975" cy="177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0797309" y="1088996"/>
            <a:ext cx="114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Водовідштовхувальний ефект</a:t>
            </a:r>
            <a:endParaRPr lang="ru-RU" sz="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63577" y="246816"/>
            <a:ext cx="126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Демісезон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28960" y="0"/>
            <a:ext cx="1463040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37085" y="2930335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X1916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5628" y="6158430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Xb0907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65" y="2495639"/>
            <a:ext cx="3516705" cy="4197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57" y="3426691"/>
            <a:ext cx="1789326" cy="26047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25011" y="2696368"/>
            <a:ext cx="513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неопрен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світловідбиваючими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смугами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неопренові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світловідбиваючі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бокові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сендвіч-сітки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зручні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легкі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23467" y="3947986"/>
            <a:ext cx="5646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підкладки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повітропроникна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бавовняна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85" y="344639"/>
            <a:ext cx="4029075" cy="254317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800437" y="5173667"/>
            <a:ext cx="513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коров'ячої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м'яка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легко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гнеться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ковзає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зносостійка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39563" y="6031778"/>
            <a:ext cx="513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металева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застібка-блискавка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замком,</a:t>
            </a:r>
            <a:r>
              <a:rPr lang="uk-UA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високої якості, тривале використання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9563" y="1074745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сітка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мікрофібри</a:t>
            </a:r>
            <a:endParaRPr lang="ru-RU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ідкладка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сітчаста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підкладка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коров'ячої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endParaRPr lang="ru-RU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ідошва</a:t>
            </a:r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лита каплеподібна форма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8960" y="902400"/>
            <a:ext cx="1285975" cy="177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10797309" y="1088996"/>
            <a:ext cx="114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Водовідштовхувальний ефект</a:t>
            </a:r>
            <a:endParaRPr lang="ru-RU" sz="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28960" y="0"/>
            <a:ext cx="1463040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99" y="1737279"/>
            <a:ext cx="3733800" cy="49911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67" y="146444"/>
            <a:ext cx="1969077" cy="1720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4039"/>
            <a:ext cx="1782907" cy="17228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531" y="210885"/>
            <a:ext cx="1707901" cy="16560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25673" y="241060"/>
            <a:ext cx="390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Гумові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чобітки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дощової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96568" y="1842027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XB2017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294830" y="2375796"/>
            <a:ext cx="6377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100% PU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ідкладка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сітка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підошва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коров'ячої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слизька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протектором</a:t>
            </a:r>
            <a:r>
              <a:rPr lang="uk-UA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протиковзким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ефектом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38" y="4080103"/>
            <a:ext cx="6377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ихаюча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мембрана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ідкладка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</a:t>
            </a:r>
            <a:r>
              <a:rPr lang="uk-UA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ікрофібри</a:t>
            </a:r>
            <a:r>
              <a:rPr lang="uk-UA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сітки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етельная</a:t>
            </a:r>
            <a:r>
              <a:rPr lang="uk-UA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прошивка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одаткова проклейка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51838" y="5734390"/>
            <a:ext cx="68433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ремінці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липучках</a:t>
            </a:r>
            <a:endParaRPr lang="en-US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хороша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фіксація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собакам легко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взувати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носити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endParaRPr lang="en-US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вітловідбиваючі</a:t>
            </a:r>
            <a:r>
              <a:rPr lang="uk-UA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елементи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960" y="902400"/>
            <a:ext cx="1285975" cy="177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0797309" y="1088996"/>
            <a:ext cx="114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Водовідштовхувальний ефект</a:t>
            </a:r>
            <a:endParaRPr lang="ru-RU" sz="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49858" y="3762564"/>
            <a:ext cx="4665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шкіра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поліуретан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високосортних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продукт,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виготовлений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особливих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якістю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поступається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шкірі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6102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54" y="1302652"/>
            <a:ext cx="5526232" cy="3483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4873" y="246816"/>
            <a:ext cx="2684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Пакування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28960" y="0"/>
            <a:ext cx="1463040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81088" y="2854036"/>
            <a:ext cx="5218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 упаковка із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Zip Lock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замком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кожному  наборі 4 одиниці взуття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Міцна плівка упаковки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 ШК на упаковці</a:t>
            </a:r>
          </a:p>
        </p:txBody>
      </p:sp>
    </p:spTree>
    <p:extLst>
      <p:ext uri="{BB962C8B-B14F-4D97-AF65-F5344CB8AC3E}">
        <p14:creationId xmlns:p14="http://schemas.microsoft.com/office/powerpoint/2010/main" val="32178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6219" y="175334"/>
            <a:ext cx="442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собаки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28960" y="0"/>
            <a:ext cx="1463040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78182" y="825100"/>
            <a:ext cx="8127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Увага! При вимірі довжини стопи необхідно врахувати довжину кігтів!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13" y="1225210"/>
            <a:ext cx="8837438" cy="5632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2545" y="4041604"/>
            <a:ext cx="3260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лапу на листок </a:t>
            </a:r>
            <a:r>
              <a:rPr lang="uk-UA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</a:t>
            </a:r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обведіть її</a:t>
            </a:r>
          </a:p>
          <a:p>
            <a:pPr marL="342900" indent="-342900">
              <a:buAutoNum type="arabicPeriod"/>
            </a:pPr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Заміряйте ширину та довжину лапи. Увага довжина вимірюється </a:t>
            </a:r>
            <a:r>
              <a:rPr lang="uk-UA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кінцевій точці кігтя</a:t>
            </a:r>
          </a:p>
          <a:p>
            <a:pPr marL="342900" indent="-342900">
              <a:buAutoNum type="arabicPeriod"/>
            </a:pPr>
            <a:r>
              <a:rPr lang="uk-UA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Вибері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розмір із таблиці </a:t>
            </a:r>
            <a:endParaRPr lang="en-US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ТМ </a:t>
            </a:r>
            <a:r>
              <a:rPr lang="en-US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RUISPET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14528</TotalTime>
  <Words>934</Words>
  <Application>Microsoft Office PowerPoint</Application>
  <PresentationFormat>Широкоэкранный</PresentationFormat>
  <Paragraphs>107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Times New Roman</vt:lpstr>
      <vt:lpstr>Ubuntu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Шевченко Юлия</dc:creator>
  <cp:lastModifiedBy>Климко Ольга</cp:lastModifiedBy>
  <cp:revision>713</cp:revision>
  <dcterms:created xsi:type="dcterms:W3CDTF">2020-07-13T19:12:46Z</dcterms:created>
  <dcterms:modified xsi:type="dcterms:W3CDTF">2023-12-19T12:50:33Z</dcterms:modified>
</cp:coreProperties>
</file>