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417" r:id="rId2"/>
    <p:sldId id="419" r:id="rId3"/>
    <p:sldId id="418" r:id="rId4"/>
    <p:sldId id="420" r:id="rId5"/>
    <p:sldId id="421" r:id="rId6"/>
  </p:sldIdLst>
  <p:sldSz cx="12192000" cy="6858000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рошниченко Олег" initials="МО" lastIdx="1" clrIdx="0">
    <p:extLst>
      <p:ext uri="{19B8F6BF-5375-455C-9EA6-DF929625EA0E}">
        <p15:presenceInfo xmlns:p15="http://schemas.microsoft.com/office/powerpoint/2012/main" userId="Мирошниченко Олег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4966"/>
    <a:srgbClr val="BED6FA"/>
    <a:srgbClr val="FE0000"/>
    <a:srgbClr val="CCECFF"/>
    <a:srgbClr val="224968"/>
    <a:srgbClr val="EA1A38"/>
    <a:srgbClr val="E51937"/>
    <a:srgbClr val="CACACA"/>
    <a:srgbClr val="ED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9" autoAdjust="0"/>
    <p:restoredTop sz="94840" autoAdjust="0"/>
  </p:normalViewPr>
  <p:slideViewPr>
    <p:cSldViewPr snapToGrid="0">
      <p:cViewPr varScale="1">
        <p:scale>
          <a:sx n="83" d="100"/>
          <a:sy n="83" d="100"/>
        </p:scale>
        <p:origin x="54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494B3E-B594-4EFD-AAFE-4E6C8E7343C4}" type="datetimeFigureOut">
              <a:rPr lang="ru-RU" smtClean="0"/>
              <a:t>18.05.2021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FBB97F-AC7F-44B4-9A4C-6ADB3D6E28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751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BB97F-AC7F-44B4-9A4C-6ADB3D6E281A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3598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BB97F-AC7F-44B4-9A4C-6ADB3D6E281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676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BB97F-AC7F-44B4-9A4C-6ADB3D6E281A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317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BB97F-AC7F-44B4-9A4C-6ADB3D6E281A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93089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FBB97F-AC7F-44B4-9A4C-6ADB3D6E281A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108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609600" y="76201"/>
            <a:ext cx="10972800" cy="822325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55" name="Shape 55"/>
          <p:cNvSpPr>
            <a:spLocks noGrp="1"/>
          </p:cNvSpPr>
          <p:nvPr>
            <p:ph type="body" sz="quarter" idx="1"/>
          </p:nvPr>
        </p:nvSpPr>
        <p:spPr>
          <a:xfrm>
            <a:off x="609600" y="1535112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 b="1"/>
            </a:lvl1pPr>
            <a:lvl2pPr marL="0" indent="457200">
              <a:spcBef>
                <a:spcPts val="400"/>
              </a:spcBef>
              <a:buSzTx/>
              <a:buFontTx/>
              <a:buNone/>
              <a:defRPr sz="2000" b="1"/>
            </a:lvl2pPr>
            <a:lvl3pPr marL="0" indent="914400">
              <a:spcBef>
                <a:spcPts val="400"/>
              </a:spcBef>
              <a:buSzTx/>
              <a:buFontTx/>
              <a:buNone/>
              <a:defRPr sz="2000" b="1"/>
            </a:lvl3pPr>
            <a:lvl4pPr marL="0" indent="1371600">
              <a:spcBef>
                <a:spcPts val="400"/>
              </a:spcBef>
              <a:buSzTx/>
              <a:buFontTx/>
              <a:buNone/>
              <a:defRPr sz="2000" b="1"/>
            </a:lvl4pPr>
            <a:lvl5pPr marL="0" indent="1828800">
              <a:spcBef>
                <a:spcPts val="400"/>
              </a:spcBef>
              <a:buSzTx/>
              <a:buFontTx/>
              <a:buNone/>
              <a:defRPr sz="2000" b="1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sz="quarter" idx="13"/>
          </p:nvPr>
        </p:nvSpPr>
        <p:spPr>
          <a:xfrm>
            <a:off x="6193368" y="1535112"/>
            <a:ext cx="5389033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 b="1"/>
            </a:lvl1pPr>
          </a:lstStyle>
          <a:p>
            <a:pPr marL="0" indent="0">
              <a:spcBef>
                <a:spcPts val="400"/>
              </a:spcBef>
              <a:buSzTx/>
              <a:buFontTx/>
              <a:buNone/>
              <a:defRPr sz="2000" b="1"/>
            </a:pP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xfrm>
            <a:off x="11495961" y="6536453"/>
            <a:ext cx="249425" cy="246221"/>
          </a:xfrm>
          <a:prstGeom prst="rect">
            <a:avLst/>
          </a:prstGeom>
        </p:spPr>
        <p:txBody>
          <a:bodyPr/>
          <a:lstStyle/>
          <a:p>
            <a:pPr hangingPunct="0">
              <a:defRPr/>
            </a:pPr>
            <a:fld id="{86CB4B4D-7CA3-9044-876B-883B54F8677D}" type="slidenum">
              <a:rPr lang="ru-RU" kern="0" smtClean="0">
                <a:solidFill>
                  <a:srgbClr val="000000"/>
                </a:solidFill>
                <a:latin typeface="Arial"/>
                <a:ea typeface="Microsoft YaHei" panose="020B0503020204020204" pitchFamily="34" charset="-122"/>
                <a:cs typeface="Arial"/>
                <a:sym typeface="Arial"/>
              </a:rPr>
              <a:pPr hangingPunct="0">
                <a:defRPr/>
              </a:pPr>
              <a:t>‹#›</a:t>
            </a:fld>
            <a:endParaRPr lang="ru-RU" kern="0">
              <a:solidFill>
                <a:srgbClr val="000000"/>
              </a:solidFill>
              <a:latin typeface="Arial"/>
              <a:ea typeface="Microsoft YaHei" panose="020B0503020204020204" pitchFamily="34" charset="-122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1851891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09600" y="76201"/>
            <a:ext cx="10972800" cy="822325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400"/>
              </a:spcBef>
              <a:defRPr sz="1800"/>
            </a:lvl1pPr>
            <a:lvl2pPr marL="778668" indent="-321468">
              <a:spcBef>
                <a:spcPts val="400"/>
              </a:spcBef>
              <a:defRPr sz="1800"/>
            </a:lvl2pPr>
            <a:lvl3pPr marL="1208314" indent="-293914">
              <a:spcBef>
                <a:spcPts val="400"/>
              </a:spcBef>
              <a:defRPr sz="1800"/>
            </a:lvl3pPr>
            <a:lvl4pPr marL="1714500" indent="-342900">
              <a:spcBef>
                <a:spcPts val="400"/>
              </a:spcBef>
              <a:defRPr sz="1800"/>
            </a:lvl4pPr>
            <a:lvl5pPr marL="2240279" indent="-411479">
              <a:spcBef>
                <a:spcPts val="400"/>
              </a:spcBef>
              <a:defRPr sz="1800"/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xfrm>
            <a:off x="11495961" y="6536453"/>
            <a:ext cx="249425" cy="246221"/>
          </a:xfrm>
          <a:prstGeom prst="rect">
            <a:avLst/>
          </a:prstGeom>
        </p:spPr>
        <p:txBody>
          <a:bodyPr/>
          <a:lstStyle/>
          <a:p>
            <a:pPr hangingPunct="0">
              <a:defRPr/>
            </a:pPr>
            <a:fld id="{86CB4B4D-7CA3-9044-876B-883B54F8677D}" type="slidenum">
              <a:rPr lang="ru-RU" kern="0" smtClean="0">
                <a:solidFill>
                  <a:srgbClr val="000000"/>
                </a:solidFill>
                <a:latin typeface="Arial"/>
                <a:ea typeface="Microsoft YaHei" panose="020B0503020204020204" pitchFamily="34" charset="-122"/>
                <a:cs typeface="Arial"/>
                <a:sym typeface="Arial"/>
              </a:rPr>
              <a:pPr hangingPunct="0">
                <a:defRPr/>
              </a:pPr>
              <a:t>‹#›</a:t>
            </a:fld>
            <a:endParaRPr lang="ru-RU" kern="0">
              <a:solidFill>
                <a:srgbClr val="000000"/>
              </a:solidFill>
              <a:latin typeface="Arial"/>
              <a:ea typeface="Microsoft YaHei" panose="020B0503020204020204" pitchFamily="34" charset="-122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2425419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609601" y="990600"/>
            <a:ext cx="10972801" cy="0"/>
          </a:xfrm>
          <a:prstGeom prst="line">
            <a:avLst/>
          </a:prstGeom>
          <a:ln w="44450">
            <a:solidFill>
              <a:srgbClr val="184A92"/>
            </a:solidFill>
          </a:ln>
        </p:spPr>
        <p:txBody>
          <a:bodyPr lIns="45719" rIns="45719"/>
          <a:lstStyle/>
          <a:p>
            <a:pPr marL="0" marR="0" lvl="0" indent="0" algn="l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Microsoft YaHei" panose="020B0503020204020204" pitchFamily="34" charset="-122"/>
              <a:cs typeface="Arial"/>
              <a:sym typeface="Arial"/>
            </a:endParaRPr>
          </a:p>
        </p:txBody>
      </p:sp>
      <p:sp>
        <p:nvSpPr>
          <p:cNvPr id="3" name="Shape 3"/>
          <p:cNvSpPr>
            <a:spLocks noGrp="1"/>
          </p:cNvSpPr>
          <p:nvPr>
            <p:ph type="title"/>
          </p:nvPr>
        </p:nvSpPr>
        <p:spPr>
          <a:xfrm>
            <a:off x="609600" y="76200"/>
            <a:ext cx="10972800" cy="83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b"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4" name="Shape 4"/>
          <p:cNvSpPr>
            <a:spLocks noGrp="1"/>
          </p:cNvSpPr>
          <p:nvPr>
            <p:ph type="body" idx="1"/>
          </p:nvPr>
        </p:nvSpPr>
        <p:spPr>
          <a:xfrm>
            <a:off x="609600" y="1143001"/>
            <a:ext cx="10972800" cy="498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>
            <a:normAutofit/>
          </a:bodyPr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" name="Shape 5"/>
          <p:cNvSpPr>
            <a:spLocks noGrp="1"/>
          </p:cNvSpPr>
          <p:nvPr>
            <p:ph type="sldNum" sz="quarter" idx="2"/>
          </p:nvPr>
        </p:nvSpPr>
        <p:spPr>
          <a:xfrm>
            <a:off x="11495960" y="6536453"/>
            <a:ext cx="249425" cy="24622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/>
            </a:lvl1pPr>
          </a:lstStyle>
          <a:p>
            <a:pPr hangingPunct="0">
              <a:defRPr/>
            </a:pPr>
            <a:fld id="{86CB4B4D-7CA3-9044-876B-883B54F8677D}" type="slidenum">
              <a:rPr lang="ru-RU" kern="0" smtClean="0">
                <a:solidFill>
                  <a:srgbClr val="000000"/>
                </a:solidFill>
                <a:latin typeface="Arial"/>
                <a:ea typeface="Microsoft YaHei" panose="020B0503020204020204" pitchFamily="34" charset="-122"/>
                <a:cs typeface="Arial"/>
                <a:sym typeface="Arial"/>
              </a:rPr>
              <a:pPr hangingPunct="0">
                <a:defRPr/>
              </a:pPr>
              <a:t>‹#›</a:t>
            </a:fld>
            <a:endParaRPr lang="ru-RU" kern="0">
              <a:solidFill>
                <a:srgbClr val="000000"/>
              </a:solidFill>
              <a:latin typeface="Arial"/>
              <a:ea typeface="Microsoft YaHei" panose="020B0503020204020204" pitchFamily="34" charset="-122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9894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7" r:id="rId2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1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Wingdings"/>
        <a:buChar char="▪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Wingdings"/>
        <a:buChar char="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175657" marR="0" indent="-261257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Wingdings"/>
        <a:buChar char="–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632857" marR="0" indent="-261257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Wingdings"/>
        <a:buChar char="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090057" marR="0" indent="-261257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Wingdings"/>
        <a:buChar char="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468879" marR="0" indent="-182879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Wingdings"/>
        <a:buChar char="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2926079" marR="0" indent="-182879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Wingdings"/>
        <a:buChar char="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383279" marR="0" indent="-182879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Wingdings"/>
        <a:buChar char="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3840479" marR="0" indent="-182879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Tx/>
        <a:buSzPct val="100000"/>
        <a:buFont typeface="Wingdings"/>
        <a:buChar char="•"/>
        <a:tabLst/>
        <a:defRPr sz="16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93308" y="1958110"/>
            <a:ext cx="4285673" cy="95410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uk-UA" sz="2800" b="0" i="0" u="none" strike="noStrike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НОВИНКИ В ПОРТЕФЕЛЕ </a:t>
            </a:r>
            <a:r>
              <a:rPr kumimoji="0" lang="en-US" sz="2800" b="0" i="0" u="none" strike="noStrike" cap="none" spc="0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uFillTx/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SUZIRIA</a:t>
            </a:r>
            <a:endParaRPr kumimoji="0" lang="en-US" sz="2800" b="0" i="0" u="none" strike="noStrike" cap="none" spc="0" normalizeH="0" baseline="0" dirty="0" smtClean="0">
              <a:ln>
                <a:noFill/>
              </a:ln>
              <a:solidFill>
                <a:srgbClr val="0070C0"/>
              </a:solidFill>
              <a:effectLst/>
              <a:uFillTx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4467225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92197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891" y="110836"/>
            <a:ext cx="2586182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Arial"/>
                <a:cs typeface="Times New Roman" panose="02020603050405020304" pitchFamily="18" charset="0"/>
                <a:sym typeface="Arial"/>
              </a:rPr>
              <a:t>Доступность на складе</a:t>
            </a:r>
            <a:endParaRPr kumimoji="0" lang="ru-RU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123661"/>
              </p:ext>
            </p:extLst>
          </p:nvPr>
        </p:nvGraphicFramePr>
        <p:xfrm>
          <a:off x="73891" y="1227120"/>
          <a:ext cx="11877964" cy="1509555"/>
        </p:xfrm>
        <a:graphic>
          <a:graphicData uri="http://schemas.openxmlformats.org/drawingml/2006/table">
            <a:tbl>
              <a:tblPr/>
              <a:tblGrid>
                <a:gridCol w="477148">
                  <a:extLst>
                    <a:ext uri="{9D8B030D-6E8A-4147-A177-3AD203B41FA5}">
                      <a16:colId xmlns:a16="http://schemas.microsoft.com/office/drawing/2014/main" val="936125691"/>
                    </a:ext>
                  </a:extLst>
                </a:gridCol>
                <a:gridCol w="1020814">
                  <a:extLst>
                    <a:ext uri="{9D8B030D-6E8A-4147-A177-3AD203B41FA5}">
                      <a16:colId xmlns:a16="http://schemas.microsoft.com/office/drawing/2014/main" val="3546085426"/>
                    </a:ext>
                  </a:extLst>
                </a:gridCol>
                <a:gridCol w="3755925">
                  <a:extLst>
                    <a:ext uri="{9D8B030D-6E8A-4147-A177-3AD203B41FA5}">
                      <a16:colId xmlns:a16="http://schemas.microsoft.com/office/drawing/2014/main" val="1995939904"/>
                    </a:ext>
                  </a:extLst>
                </a:gridCol>
                <a:gridCol w="984686">
                  <a:extLst>
                    <a:ext uri="{9D8B030D-6E8A-4147-A177-3AD203B41FA5}">
                      <a16:colId xmlns:a16="http://schemas.microsoft.com/office/drawing/2014/main" val="3943375029"/>
                    </a:ext>
                  </a:extLst>
                </a:gridCol>
                <a:gridCol w="1075009">
                  <a:extLst>
                    <a:ext uri="{9D8B030D-6E8A-4147-A177-3AD203B41FA5}">
                      <a16:colId xmlns:a16="http://schemas.microsoft.com/office/drawing/2014/main" val="1173738906"/>
                    </a:ext>
                  </a:extLst>
                </a:gridCol>
                <a:gridCol w="1621324">
                  <a:extLst>
                    <a:ext uri="{9D8B030D-6E8A-4147-A177-3AD203B41FA5}">
                      <a16:colId xmlns:a16="http://schemas.microsoft.com/office/drawing/2014/main" val="1338456383"/>
                    </a:ext>
                  </a:extLst>
                </a:gridCol>
                <a:gridCol w="1251240">
                  <a:extLst>
                    <a:ext uri="{9D8B030D-6E8A-4147-A177-3AD203B41FA5}">
                      <a16:colId xmlns:a16="http://schemas.microsoft.com/office/drawing/2014/main" val="2166158161"/>
                    </a:ext>
                  </a:extLst>
                </a:gridCol>
                <a:gridCol w="845909">
                  <a:extLst>
                    <a:ext uri="{9D8B030D-6E8A-4147-A177-3AD203B41FA5}">
                      <a16:colId xmlns:a16="http://schemas.microsoft.com/office/drawing/2014/main" val="1274900692"/>
                    </a:ext>
                  </a:extLst>
                </a:gridCol>
                <a:gridCol w="845909">
                  <a:extLst>
                    <a:ext uri="{9D8B030D-6E8A-4147-A177-3AD203B41FA5}">
                      <a16:colId xmlns:a16="http://schemas.microsoft.com/office/drawing/2014/main" val="779970096"/>
                    </a:ext>
                  </a:extLst>
                </a:gridCol>
              </a:tblGrid>
              <a:tr h="6280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#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Артикул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Бренд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1С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на 26.03.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Цена ОПТ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Цена РРЦ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5456659"/>
                  </a:ext>
                </a:extLst>
              </a:tr>
              <a:tr h="4994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96286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Мяч 6.3см (2шт набор) с пищалкой (2 шт набор)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Hagen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рабочий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1111163696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складе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171.00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222.00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225036"/>
                  </a:ext>
                </a:extLst>
              </a:tr>
              <a:tr h="3820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96287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Мяч 5см с LED диодом (2шт набор)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Hagen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рабочий</a:t>
                      </a:r>
                    </a:p>
                  </a:txBody>
                  <a:tcPr marL="7620" marR="7620" marT="762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1111163697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складе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182.00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237.00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15522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842727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438400" y="175201"/>
            <a:ext cx="9020752" cy="52835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Іграшки для собак </a:t>
            </a:r>
            <a:r>
              <a:rPr kumimoji="0" lang="uk-UA" altLang="ru-RU" b="0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Zeus</a:t>
            </a:r>
            <a:r>
              <a:rPr kumimoji="0" lang="uk-UA" alt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DUO - це лінійка різнофактурних кульок розроблена забезпечити години інтерактивної розваги та гри</a:t>
            </a:r>
            <a:endParaRPr kumimoji="0" lang="en-US" altLang="ru-RU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278206" cy="92910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9103" y="929101"/>
            <a:ext cx="10010775" cy="49244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436391" y="5709736"/>
            <a:ext cx="10247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Арт. 96286</a:t>
            </a: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354456" y="5709736"/>
            <a:ext cx="10247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Арт.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96287</a:t>
            </a:r>
          </a:p>
        </p:txBody>
      </p:sp>
    </p:spTree>
    <p:extLst>
      <p:ext uri="{BB962C8B-B14F-4D97-AF65-F5344CB8AC3E}">
        <p14:creationId xmlns:p14="http://schemas.microsoft.com/office/powerpoint/2010/main" val="57506467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2278206" cy="929101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6688" y="102920"/>
            <a:ext cx="7296150" cy="637222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45164" y="1893454"/>
            <a:ext cx="2733963" cy="160043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just" hangingPunct="0"/>
            <a:r>
              <a:rPr lang="uk-UA" altLang="ru-RU" sz="14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Багатокольоровий ефект, що </a:t>
            </a:r>
            <a:r>
              <a:rPr lang="uk-UA" altLang="ru-RU" sz="1400" dirty="0" smtClean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активується, </a:t>
            </a:r>
            <a:r>
              <a:rPr lang="uk-UA" altLang="ru-RU" sz="14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блимає </a:t>
            </a:r>
            <a:r>
              <a:rPr lang="uk-UA" altLang="ru-RU" sz="1400" dirty="0" smtClean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світлодіод в середині. </a:t>
            </a:r>
            <a:r>
              <a:rPr lang="uk-UA" altLang="ru-RU" sz="14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 розширену гру; </a:t>
            </a:r>
            <a:r>
              <a:rPr lang="uk-UA" altLang="ru-RU" sz="1400" dirty="0" smtClean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 просто - </a:t>
            </a:r>
            <a:r>
              <a:rPr lang="uk-UA" altLang="ru-RU" sz="14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 </a:t>
            </a:r>
            <a:r>
              <a:rPr lang="uk-UA" altLang="ru-RU" sz="1400" dirty="0" smtClean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 сонце заходить це не означає</a:t>
            </a:r>
            <a:r>
              <a:rPr lang="uk-UA" altLang="ru-RU" sz="1400" dirty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розвага повинна </a:t>
            </a:r>
            <a:r>
              <a:rPr lang="uk-UA" altLang="ru-RU" sz="1400" dirty="0" smtClean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закінчитися.</a:t>
            </a:r>
          </a:p>
          <a:p>
            <a:pPr algn="just" hangingPunct="0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5см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LED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/ 2шт у наборі</a:t>
            </a:r>
            <a:r>
              <a:rPr lang="uk-UA" altLang="ru-RU" sz="1400" dirty="0" smtClean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ru-RU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916682" y="6000703"/>
            <a:ext cx="10247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Арт. 96286</a:t>
            </a:r>
            <a:endParaRPr lang="ru-RU" sz="14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45164" y="6000704"/>
            <a:ext cx="10247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ctr"/>
            <a:r>
              <a:rPr 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Арт. </a:t>
            </a:r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96287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916682" y="2757773"/>
            <a:ext cx="2855391" cy="73866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just" hangingPunct="0"/>
            <a:r>
              <a:rPr lang="uk-UA" altLang="ru-RU" sz="1400" dirty="0">
                <a:solidFill>
                  <a:srgbClr val="202124"/>
                </a:solidFill>
                <a:latin typeface="Google Sans"/>
              </a:rPr>
              <a:t>Займає та </a:t>
            </a:r>
            <a:r>
              <a:rPr lang="uk-UA" altLang="ru-RU" sz="1400" dirty="0" smtClean="0">
                <a:solidFill>
                  <a:srgbClr val="202124"/>
                </a:solidFill>
                <a:latin typeface="Google Sans"/>
              </a:rPr>
              <a:t>розважає улюбленця. </a:t>
            </a:r>
            <a:r>
              <a:rPr lang="uk-UA" altLang="ru-RU" sz="1400" dirty="0">
                <a:solidFill>
                  <a:srgbClr val="202124"/>
                </a:solidFill>
                <a:latin typeface="Google Sans"/>
              </a:rPr>
              <a:t>Випускається у двох розмірах</a:t>
            </a:r>
            <a:r>
              <a:rPr lang="uk-UA" altLang="ru-RU" sz="400" dirty="0"/>
              <a:t> </a:t>
            </a:r>
            <a:endParaRPr lang="uk-UA" altLang="ru-RU" sz="1100" dirty="0">
              <a:latin typeface="Arial" panose="020B0604020202020204" pitchFamily="34" charset="0"/>
            </a:endParaRPr>
          </a:p>
          <a:p>
            <a:pPr algn="just" hangingPunct="0"/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6.3см / 2шт у наборі</a:t>
            </a:r>
            <a:r>
              <a:rPr lang="uk-UA" altLang="ru-RU" sz="1400" dirty="0" smtClean="0">
                <a:solidFill>
                  <a:srgbClr val="20212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kumimoji="0" lang="ru-RU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Times New Roman" panose="02020603050405020304" pitchFamily="18" charset="0"/>
              <a:ea typeface="Arial"/>
              <a:cs typeface="Times New Roman" panose="02020603050405020304" pitchFamily="18" charset="0"/>
              <a:sym typeface="Arial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455" y="4193866"/>
            <a:ext cx="2327995" cy="2281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9909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097431"/>
              </p:ext>
            </p:extLst>
          </p:nvPr>
        </p:nvGraphicFramePr>
        <p:xfrm>
          <a:off x="1708726" y="523583"/>
          <a:ext cx="10150765" cy="6111972"/>
        </p:xfrm>
        <a:graphic>
          <a:graphicData uri="http://schemas.openxmlformats.org/drawingml/2006/table">
            <a:tbl>
              <a:tblPr/>
              <a:tblGrid>
                <a:gridCol w="648100">
                  <a:extLst>
                    <a:ext uri="{9D8B030D-6E8A-4147-A177-3AD203B41FA5}">
                      <a16:colId xmlns:a16="http://schemas.microsoft.com/office/drawing/2014/main" val="3889117684"/>
                    </a:ext>
                  </a:extLst>
                </a:gridCol>
                <a:gridCol w="404011">
                  <a:extLst>
                    <a:ext uri="{9D8B030D-6E8A-4147-A177-3AD203B41FA5}">
                      <a16:colId xmlns:a16="http://schemas.microsoft.com/office/drawing/2014/main" val="2961447594"/>
                    </a:ext>
                  </a:extLst>
                </a:gridCol>
                <a:gridCol w="933708">
                  <a:extLst>
                    <a:ext uri="{9D8B030D-6E8A-4147-A177-3AD203B41FA5}">
                      <a16:colId xmlns:a16="http://schemas.microsoft.com/office/drawing/2014/main" val="3507054904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3458381507"/>
                    </a:ext>
                  </a:extLst>
                </a:gridCol>
                <a:gridCol w="1283855">
                  <a:extLst>
                    <a:ext uri="{9D8B030D-6E8A-4147-A177-3AD203B41FA5}">
                      <a16:colId xmlns:a16="http://schemas.microsoft.com/office/drawing/2014/main" val="3647766283"/>
                    </a:ext>
                  </a:extLst>
                </a:gridCol>
                <a:gridCol w="3209711">
                  <a:extLst>
                    <a:ext uri="{9D8B030D-6E8A-4147-A177-3AD203B41FA5}">
                      <a16:colId xmlns:a16="http://schemas.microsoft.com/office/drawing/2014/main" val="3042646412"/>
                    </a:ext>
                  </a:extLst>
                </a:gridCol>
                <a:gridCol w="2350580">
                  <a:extLst>
                    <a:ext uri="{9D8B030D-6E8A-4147-A177-3AD203B41FA5}">
                      <a16:colId xmlns:a16="http://schemas.microsoft.com/office/drawing/2014/main" val="3610091979"/>
                    </a:ext>
                  </a:extLst>
                </a:gridCol>
              </a:tblGrid>
              <a:tr h="2791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 1С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Артикул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в 1С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2781975"/>
                  </a:ext>
                </a:extLst>
              </a:tr>
              <a:tr h="21999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1111163696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96286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Мяч 6.3см (2шт набор) с пищалкой (2 шт набор)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Іграшка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собак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м’ячики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пищавкою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6.3 см (2 шт.)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Игрушка для собак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мячики с пищалкой, 6.3 см (2 шт.)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Іграшки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собак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 Duo Ball –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різнофактурні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м’ячики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тренування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органів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чуття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вашого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улюбленця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Вони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інтерактивних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розваг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спільних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ігор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яких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будете 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задіяні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так же активно, як і ваш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вихованець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 Duo Ball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забезпечить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вам з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улюбленцем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цікаве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насичене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дозвілля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м’ячиків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 Duo:</a:t>
                      </a:r>
                      <a:b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пищавкою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Розмір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6.3 см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2 шт. в наборі 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Виготовлені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високоякісної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міцної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безпечної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гуми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Игрушки для собак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Ball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это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разнофактурные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мячики для тренировки органов чувств у вашего любимца. Они созданы для интерактивных развлечений и совместных игр, в которых вы будете задействованы так же активно, как и ваш питомец.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Ball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обеспечит вам с любимцем интересный и насыщенный досуг.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Особенности мячиков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С пищалкой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Размер: 6.3 см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2 шт. в наборе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Изготовлены из высококачественной, прочной и безопасной резины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6106304"/>
                  </a:ext>
                </a:extLst>
              </a:tr>
              <a:tr h="30231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1111163697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96287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Мяч 5см с LED диодом (2шт набор)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Іграшка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собак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 Duo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м’ячики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LED-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миготінням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5 см (2 шт.)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Игрушка для собак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мячики с LED-мерцанием, 5 см (2 шт.)</a:t>
                      </a: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Іграшки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собак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 Duo Ball –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різнофактурні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м’ячики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тренування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органів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чуття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вашого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улюбленця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Вони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створені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для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інтерактивних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розваг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спільних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ігор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в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яких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будете 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задіяні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так же активно, як і ваш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вихованець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 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Гра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повинна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закінчуватися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тільки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тому,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що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надворі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темніє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Спробуйте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м’ячики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 Duo Ball 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LED-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миготінням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Вони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активуються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удару, та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мають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різнокольоровий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спалах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цією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іграшкою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ваші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спільні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вечірні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прогулянки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будуть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ще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цікавіші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Особливості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м’ячиків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 Duo Ball with Flashing LED:</a:t>
                      </a:r>
                      <a:b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різнокольорове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LED-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миготіння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розмір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5 см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2 шт. в наборі 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виготовлені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високоякісної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міцної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та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безпечної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гуми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Игрушки для собак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Ball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это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разнофактурные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мячики для тренировки органов чувств у вашего любимца. Они созданы для интерактивных развлечений и совместных игр, в которых вы будете задействованы так же активно, как и ваш питомец. 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Игра не должна заканчиваться только потому, что на улице темнеет! Попробуйте мячики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Ball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LED- мерцанием. Они активируются от удара и имеют разноцветное свечение. 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 этой игрушкой ваши совместные вечерние прогулки будут еще интереснее!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Особенности мячиков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Zeus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Ball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with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0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Flashing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LED: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разноцветное LED-мерцание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размер: 5 см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2 шт. в наборе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• изготовлены из высококачественной, прочной и безопасной резины</a:t>
                      </a:r>
                      <a:b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324" marR="5324" marT="53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0590148"/>
                  </a:ext>
                </a:extLst>
              </a:tr>
            </a:tbl>
          </a:graphicData>
        </a:graphic>
      </p:graphicFrame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491" y="3735821"/>
            <a:ext cx="1066800" cy="230505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7500" y="777009"/>
            <a:ext cx="1219200" cy="25146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83855" cy="523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09414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ectrum_Brands_Pet_Europe 2013">
  <a:themeElements>
    <a:clrScheme name="Spectrum_Brands_Pet_Europe 2013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6DAB26"/>
      </a:accent1>
      <a:accent2>
        <a:srgbClr val="0038A9"/>
      </a:accent2>
      <a:accent3>
        <a:srgbClr val="FAE000"/>
      </a:accent3>
      <a:accent4>
        <a:srgbClr val="DC291E"/>
      </a:accent4>
      <a:accent5>
        <a:srgbClr val="AB8A66"/>
      </a:accent5>
      <a:accent6>
        <a:srgbClr val="BECD02"/>
      </a:accent6>
      <a:hlink>
        <a:srgbClr val="0000FF"/>
      </a:hlink>
      <a:folHlink>
        <a:srgbClr val="FF00FF"/>
      </a:folHlink>
    </a:clrScheme>
    <a:fontScheme name="Spectrum_Brands_Pet_Europe 2013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Spectrum_Brands_Pet_Europe 20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15275</TotalTime>
  <Words>667</Words>
  <Application>Microsoft Office PowerPoint</Application>
  <PresentationFormat>Широкоэкранный</PresentationFormat>
  <Paragraphs>64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Microsoft YaHei</vt:lpstr>
      <vt:lpstr>Arial</vt:lpstr>
      <vt:lpstr>Calibri</vt:lpstr>
      <vt:lpstr>Google Sans</vt:lpstr>
      <vt:lpstr>Helvetica</vt:lpstr>
      <vt:lpstr>Times New Roman</vt:lpstr>
      <vt:lpstr>Wingdings</vt:lpstr>
      <vt:lpstr>Spectrum_Brands_Pet_Europe 2013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SPECTRUM</dc:title>
  <dc:creator>Солдатова Юлия</dc:creator>
  <cp:lastModifiedBy>Наумова Кристина</cp:lastModifiedBy>
  <cp:revision>799</cp:revision>
  <cp:lastPrinted>2018-11-05T08:49:00Z</cp:lastPrinted>
  <dcterms:created xsi:type="dcterms:W3CDTF">2018-11-01T12:23:11Z</dcterms:created>
  <dcterms:modified xsi:type="dcterms:W3CDTF">2021-05-18T06:51:57Z</dcterms:modified>
</cp:coreProperties>
</file>