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60" r:id="rId2"/>
    <p:sldId id="261" r:id="rId3"/>
    <p:sldId id="259" r:id="rId4"/>
  </p:sldIdLst>
  <p:sldSz cx="12192000" cy="6858000"/>
  <p:notesSz cx="6792913" cy="99250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1D993B-ACA7-4A60-A8D6-E28073CDA361}" v="18" dt="2025-01-28T09:32:39.5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0T11:12:33.8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 24575,'0'11'0,"0"15"0,0 8 0,-6 0 0,-1-8-8191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0T11:12:45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0T12:43:32.8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E9B0A-6889-4FA1-BBB8-58889CCC0DC6}" type="datetimeFigureOut">
              <a:rPr lang="pl-PL" smtClean="0"/>
              <a:t>06.02.2025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4013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32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8100" y="9428163"/>
            <a:ext cx="29432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01597-E2FB-4F6A-A92C-A28C42299F81}" type="slidenum">
              <a:rPr lang="pl-PL" smtClean="0"/>
              <a:t>‹№›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62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1597-E2FB-4F6A-A92C-A28C42299F81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9688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AFFF11-F74A-5FCB-6CCB-AA0A185AF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8287D91-9CA2-B861-9ED1-E90405BA7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589D3E-AB09-010F-AB0C-813438479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7F0-3720-423F-8240-97840E90F81B}" type="datetimeFigureOut">
              <a:rPr lang="pl-PL" smtClean="0"/>
              <a:t>06.02.2025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10A958-0544-8E5A-9BA9-17590810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94E499-5EF0-7DB4-5A33-160DB7D9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A20D-41E7-4259-867B-BBF81068ED0F}" type="slidenum">
              <a:rPr lang="pl-PL" smtClean="0"/>
              <a:t>‹№›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863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1A0FA4-641A-FF25-4608-812193B32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37EB93C-52DD-D2FE-FE20-9A4634EC1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DA0C81-72A0-3C09-6ACF-0A699BEC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7F0-3720-423F-8240-97840E90F81B}" type="datetimeFigureOut">
              <a:rPr lang="pl-PL" smtClean="0"/>
              <a:t>06.02.2025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6638576-96D3-7D2C-5DBA-6201730E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4C2BCE1-3BBF-71FC-4CD5-D4C3B50C4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A20D-41E7-4259-867B-BBF81068ED0F}" type="slidenum">
              <a:rPr lang="pl-PL" smtClean="0"/>
              <a:t>‹№›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2908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2342109-B0D5-0112-D48E-22973667D1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8695DBA-BADF-9976-243A-22E72D3A2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257EDF-908E-2757-42BF-C96278C3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7F0-3720-423F-8240-97840E90F81B}" type="datetimeFigureOut">
              <a:rPr lang="pl-PL" smtClean="0"/>
              <a:t>06.02.2025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CC3D5D-5B6D-50FD-2529-5E67AD14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A5C1548-351F-77F1-EF55-A14762F4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A20D-41E7-4259-867B-BBF81068ED0F}" type="slidenum">
              <a:rPr lang="pl-PL" smtClean="0"/>
              <a:t>‹№›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418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078A81-F989-84EE-68C2-9BD62600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43BC7D-1950-7C9E-189F-4C4B7BC07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629E51E-4384-72A6-1EBD-AD165DB4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7F0-3720-423F-8240-97840E90F81B}" type="datetimeFigureOut">
              <a:rPr lang="pl-PL" smtClean="0"/>
              <a:t>06.02.2025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0F2FF1-F10C-B032-A839-1405CD975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90CBFE3-C5A3-82F5-1096-2E4EABE2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A20D-41E7-4259-867B-BBF81068ED0F}" type="slidenum">
              <a:rPr lang="pl-PL" smtClean="0"/>
              <a:t>‹№›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743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B8952C-C89F-0773-7F85-71C8D0F9F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D5EDBA3-7513-CD04-0C23-BD8C83F65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100F2D-EA3E-4059-C82D-FC9F64247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7F0-3720-423F-8240-97840E90F81B}" type="datetimeFigureOut">
              <a:rPr lang="pl-PL" smtClean="0"/>
              <a:t>06.02.2025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1F41B9-539D-B8CA-541D-FDC058EC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C5DFCAB-2AC0-546F-F955-ABADF46E0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A20D-41E7-4259-867B-BBF81068ED0F}" type="slidenum">
              <a:rPr lang="pl-PL" smtClean="0"/>
              <a:t>‹№›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349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EAAE14-922E-817C-D80E-D6B688FB1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DEC78E-D85E-E6E9-C65D-7E62680505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FAB7D7C-D03C-084A-0404-7575B12EC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2968405-263E-3F33-3BFF-FDEB752AE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7F0-3720-423F-8240-97840E90F81B}" type="datetimeFigureOut">
              <a:rPr lang="pl-PL" smtClean="0"/>
              <a:t>06.02.2025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086188D-F1F1-2BFA-A91F-23FF77483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A2B4F4C-B7CE-FE67-3B08-8F2C7EC1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A20D-41E7-4259-867B-BBF81068ED0F}" type="slidenum">
              <a:rPr lang="pl-PL" smtClean="0"/>
              <a:t>‹№›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5661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7C97CA-83BD-1A40-7820-025D45213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70B298B-2C6D-DA13-6F29-1E8E42031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A251E76-888F-8FC2-82F3-F28CEA6B8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CF80341-2946-643A-7AA7-125354263C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03F4B8C-990E-6B6C-DF45-8DA8625957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437417B-6635-7555-1124-ECAD1302C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7F0-3720-423F-8240-97840E90F81B}" type="datetimeFigureOut">
              <a:rPr lang="pl-PL" smtClean="0"/>
              <a:t>06.02.2025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2D56B36-991F-F41E-E186-D5CBB09B1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AFF5471-3814-2C6F-5830-C905F0E18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A20D-41E7-4259-867B-BBF81068ED0F}" type="slidenum">
              <a:rPr lang="pl-PL" smtClean="0"/>
              <a:t>‹№›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478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DEEAAE-8A12-5481-6C96-061F39AED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7605710-C62B-2E07-6C80-9B480C66F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7F0-3720-423F-8240-97840E90F81B}" type="datetimeFigureOut">
              <a:rPr lang="pl-PL" smtClean="0"/>
              <a:t>06.02.2025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8F20D0E-6748-38D7-1A36-2FBCEA31B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B36C5FA-EF29-A187-D1C8-03BFE2C43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A20D-41E7-4259-867B-BBF81068ED0F}" type="slidenum">
              <a:rPr lang="pl-PL" smtClean="0"/>
              <a:t>‹№›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177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D0DDA7F-3322-704C-C8D8-FC3D28E15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7F0-3720-423F-8240-97840E90F81B}" type="datetimeFigureOut">
              <a:rPr lang="pl-PL" smtClean="0"/>
              <a:t>06.02.2025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D50050E-EA6D-7EBE-93C5-051BF2AFF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B0696F2-EA00-9CAD-142D-17CFFDA3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A20D-41E7-4259-867B-BBF81068ED0F}" type="slidenum">
              <a:rPr lang="pl-PL" smtClean="0"/>
              <a:t>‹№›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249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805238-E5BE-F776-199A-927E32E0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A48D80-A1EE-7E72-3DCA-DD0AAC595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4E5C3E1-EDAA-35E7-4B79-E23574329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2A9EA40-FB51-54DF-4B6B-04D11FDE3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7F0-3720-423F-8240-97840E90F81B}" type="datetimeFigureOut">
              <a:rPr lang="pl-PL" smtClean="0"/>
              <a:t>06.02.2025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8C6CFFC-6D7F-9E9C-AB40-D90EFA74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4CD0A05-6907-61AC-1E57-CBE65682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A20D-41E7-4259-867B-BBF81068ED0F}" type="slidenum">
              <a:rPr lang="pl-PL" smtClean="0"/>
              <a:t>‹№›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7215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E7FD39-E424-8561-FA50-1E4DD8FB1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DE51920-8D4C-465A-638E-B36273D858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4D7B108-424B-29CE-222A-E5351EE1C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10667B3-3843-937B-B142-0E749D21D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7F0-3720-423F-8240-97840E90F81B}" type="datetimeFigureOut">
              <a:rPr lang="pl-PL" smtClean="0"/>
              <a:t>06.02.2025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6647C08-3B9D-6340-FD70-2E48FDDA4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BE38675-4598-6953-256F-629E2B5F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A20D-41E7-4259-867B-BBF81068ED0F}" type="slidenum">
              <a:rPr lang="pl-PL" smtClean="0"/>
              <a:t>‹№›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808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A6B5328-F2B2-C8C2-5B10-F9AA7C6B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FE1505B-C423-5E79-98E5-65243F351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BCDD16-FE3F-224B-0E06-EE55C6CB03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7A07F0-3720-423F-8240-97840E90F81B}" type="datetimeFigureOut">
              <a:rPr lang="pl-PL" smtClean="0"/>
              <a:t>06.02.2025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CA0E22C-B73C-9430-44F7-36FDBB318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67D1EA4-14A4-D709-026A-D758CE1E0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1BA20D-41E7-4259-867B-BBF81068ED0F}" type="slidenum">
              <a:rPr lang="pl-PL" smtClean="0"/>
              <a:t>‹№›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584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3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image" Target="../media/image20.png"/><Relationship Id="rId4" Type="http://schemas.openxmlformats.org/officeDocument/2006/relationships/customXml" Target="../ink/ink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EC7A062-F70B-467D-A96F-08FFA3619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11" y="1676046"/>
            <a:ext cx="4258269" cy="506800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5022881-DA48-A198-5666-5A615E72D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790" y="0"/>
            <a:ext cx="4069753" cy="6858000"/>
          </a:xfrm>
          <a:prstGeom prst="rect">
            <a:avLst/>
          </a:prstGeom>
        </p:spPr>
      </p:pic>
      <p:pic>
        <p:nvPicPr>
          <p:cNvPr id="6" name="Obraz 5" descr="Obraz zawierający tekst, napój bezalkoholowy&#10;&#10;Opis wygenerowany automatycznie">
            <a:extLst>
              <a:ext uri="{FF2B5EF4-FFF2-40B4-BE49-F238E27FC236}">
                <a16:creationId xmlns:a16="http://schemas.microsoft.com/office/drawing/2014/main" id="{20FD5B84-7C64-4E0F-07D8-070F2321C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8" t="21719" r="33545" b="20631"/>
          <a:stretch/>
        </p:blipFill>
        <p:spPr>
          <a:xfrm>
            <a:off x="2763636" y="686911"/>
            <a:ext cx="1010679" cy="1845165"/>
          </a:xfrm>
          <a:prstGeom prst="rect">
            <a:avLst/>
          </a:prstGeom>
        </p:spPr>
      </p:pic>
      <p:pic>
        <p:nvPicPr>
          <p:cNvPr id="7" name="Obraz 6" descr="Obraz zawierający tekst, Puszka, napój bezalkoholowy, pies&#10;&#10;Opis wygenerowany automatycznie">
            <a:extLst>
              <a:ext uri="{FF2B5EF4-FFF2-40B4-BE49-F238E27FC236}">
                <a16:creationId xmlns:a16="http://schemas.microsoft.com/office/drawing/2014/main" id="{5F93A71E-9A47-BCFB-A541-16F895D41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5" t="23867" r="31662" b="13333"/>
          <a:stretch/>
        </p:blipFill>
        <p:spPr>
          <a:xfrm>
            <a:off x="3858647" y="4565975"/>
            <a:ext cx="1131129" cy="2133971"/>
          </a:xfrm>
          <a:prstGeom prst="rect">
            <a:avLst/>
          </a:prstGeom>
        </p:spPr>
      </p:pic>
      <p:pic>
        <p:nvPicPr>
          <p:cNvPr id="9" name="Obraz 8" descr="Obraz zawierający tekst, pies, Rasa psa, golden retriever&#10;&#10;Opis wygenerowany automatycznie">
            <a:extLst>
              <a:ext uri="{FF2B5EF4-FFF2-40B4-BE49-F238E27FC236}">
                <a16:creationId xmlns:a16="http://schemas.microsoft.com/office/drawing/2014/main" id="{456638AA-4202-B769-F511-40FCB6EEF3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29" y="3005416"/>
            <a:ext cx="939190" cy="1330168"/>
          </a:xfrm>
          <a:prstGeom prst="rect">
            <a:avLst/>
          </a:prstGeom>
        </p:spPr>
      </p:pic>
      <p:pic>
        <p:nvPicPr>
          <p:cNvPr id="11" name="Obraz 10" descr="Obraz zawierający tekst, pies, Rasa psa&#10;&#10;Opis wygenerowany automatycznie">
            <a:extLst>
              <a:ext uri="{FF2B5EF4-FFF2-40B4-BE49-F238E27FC236}">
                <a16:creationId xmlns:a16="http://schemas.microsoft.com/office/drawing/2014/main" id="{49D2ED0F-7D1E-AF8C-489E-AD5E9E238D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577" y="2761927"/>
            <a:ext cx="789038" cy="1616159"/>
          </a:xfrm>
          <a:prstGeom prst="rect">
            <a:avLst/>
          </a:prstGeom>
        </p:spPr>
      </p:pic>
      <p:pic>
        <p:nvPicPr>
          <p:cNvPr id="12" name="Obraz 11" descr="Obraz zawierający tekst, pies, Rasa psa, zwierzę domowe&#10;&#10;Opis wygenerowany automatycznie">
            <a:extLst>
              <a:ext uri="{FF2B5EF4-FFF2-40B4-BE49-F238E27FC236}">
                <a16:creationId xmlns:a16="http://schemas.microsoft.com/office/drawing/2014/main" id="{A43CEADE-F6AF-4903-E866-851D5188B3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647" y="2722789"/>
            <a:ext cx="789037" cy="1616159"/>
          </a:xfrm>
          <a:prstGeom prst="rect">
            <a:avLst/>
          </a:prstGeom>
        </p:spPr>
      </p:pic>
      <p:pic>
        <p:nvPicPr>
          <p:cNvPr id="13" name="Obraz 12" descr="Obraz zawierający tekst, zwierzę domowe, Rasa psa, pies&#10;&#10;Opis wygenerowany automatycznie">
            <a:extLst>
              <a:ext uri="{FF2B5EF4-FFF2-40B4-BE49-F238E27FC236}">
                <a16:creationId xmlns:a16="http://schemas.microsoft.com/office/drawing/2014/main" id="{41E3858D-5682-8782-D3AF-DA1019AAF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" y="3313756"/>
            <a:ext cx="757358" cy="99496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420FCB9-F4B9-7BDF-172E-F94D2A206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96" y="5691331"/>
            <a:ext cx="670422" cy="85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 descr="Obraz zawierający tekst, Rasa psa, pies&#10;&#10;Opis wygenerowany automatycznie">
            <a:extLst>
              <a:ext uri="{FF2B5EF4-FFF2-40B4-BE49-F238E27FC236}">
                <a16:creationId xmlns:a16="http://schemas.microsoft.com/office/drawing/2014/main" id="{C827C799-4AB4-6BB2-B218-BCED2AFEDB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71" y="5544105"/>
            <a:ext cx="542702" cy="1026395"/>
          </a:xfrm>
          <a:prstGeom prst="rect">
            <a:avLst/>
          </a:prstGeom>
        </p:spPr>
      </p:pic>
      <p:pic>
        <p:nvPicPr>
          <p:cNvPr id="16" name="Obraz 15" descr="Obraz zawierający tekst, pies, Rasa psa, zwierzę domowe&#10;&#10;Opis wygenerowany automatycznie">
            <a:extLst>
              <a:ext uri="{FF2B5EF4-FFF2-40B4-BE49-F238E27FC236}">
                <a16:creationId xmlns:a16="http://schemas.microsoft.com/office/drawing/2014/main" id="{0AD3E83D-F740-1FFA-A7D2-0AC27ED1DE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77" y="5091595"/>
            <a:ext cx="713282" cy="1503321"/>
          </a:xfrm>
          <a:prstGeom prst="rect">
            <a:avLst/>
          </a:prstGeom>
        </p:spPr>
      </p:pic>
      <p:pic>
        <p:nvPicPr>
          <p:cNvPr id="17" name="Obraz 16" descr="Obraz zawierający tekst, zwierzę domowe, pies, Rasa psa&#10;&#10;Opis wygenerowany automatycznie">
            <a:extLst>
              <a:ext uri="{FF2B5EF4-FFF2-40B4-BE49-F238E27FC236}">
                <a16:creationId xmlns:a16="http://schemas.microsoft.com/office/drawing/2014/main" id="{21AEAA36-F20C-541E-CBF4-1AADF88B2A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37" y="1293908"/>
            <a:ext cx="636543" cy="1202489"/>
          </a:xfrm>
          <a:prstGeom prst="rect">
            <a:avLst/>
          </a:prstGeom>
        </p:spPr>
      </p:pic>
      <p:pic>
        <p:nvPicPr>
          <p:cNvPr id="20" name="Obraz 19" descr="Obraz zawierający tekst, pies, zwierzę domowe, Rasa psa&#10;&#10;Opis wygenerowany automatycznie">
            <a:extLst>
              <a:ext uri="{FF2B5EF4-FFF2-40B4-BE49-F238E27FC236}">
                <a16:creationId xmlns:a16="http://schemas.microsoft.com/office/drawing/2014/main" id="{C444F5E5-FACB-6983-08CF-622375BB09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80" y="1052603"/>
            <a:ext cx="1097679" cy="1442049"/>
          </a:xfrm>
          <a:prstGeom prst="rect">
            <a:avLst/>
          </a:prstGeom>
        </p:spPr>
      </p:pic>
      <p:pic>
        <p:nvPicPr>
          <p:cNvPr id="22" name="Obraz 21" descr="Obraz zawierający tekst, pies, zwierzę domowe, Rasa psa&#10;&#10;Opis wygenerowany automatycznie">
            <a:extLst>
              <a:ext uri="{FF2B5EF4-FFF2-40B4-BE49-F238E27FC236}">
                <a16:creationId xmlns:a16="http://schemas.microsoft.com/office/drawing/2014/main" id="{42A11B0A-3D33-EB57-986C-7332C58557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28" y="4978756"/>
            <a:ext cx="775944" cy="1616160"/>
          </a:xfrm>
          <a:prstGeom prst="rect">
            <a:avLst/>
          </a:prstGeom>
        </p:spPr>
      </p:pic>
      <p:pic>
        <p:nvPicPr>
          <p:cNvPr id="23" name="Obraz 22" descr="Obraz zawierający tekst, Puszka, pies&#10;&#10;Opis wygenerowany automatycznie">
            <a:extLst>
              <a:ext uri="{FF2B5EF4-FFF2-40B4-BE49-F238E27FC236}">
                <a16:creationId xmlns:a16="http://schemas.microsoft.com/office/drawing/2014/main" id="{C399715C-E0FA-A7FC-C844-560583C4BE5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2" t="21655" r="27059"/>
          <a:stretch/>
        </p:blipFill>
        <p:spPr>
          <a:xfrm>
            <a:off x="3726716" y="528855"/>
            <a:ext cx="1204022" cy="2066488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E0A513F-B5A9-CE0A-0FBB-D8E5411CA01B}"/>
              </a:ext>
            </a:extLst>
          </p:cNvPr>
          <p:cNvSpPr txBox="1"/>
          <p:nvPr/>
        </p:nvSpPr>
        <p:spPr>
          <a:xfrm>
            <a:off x="5133194" y="1016909"/>
            <a:ext cx="2552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По нашим подсчетам каждый минимум три ряда на кажлрй полке в глубину поместится.   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2260896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DAB645F-93D6-C222-C676-035935AA22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45"/>
          <a:stretch/>
        </p:blipFill>
        <p:spPr>
          <a:xfrm>
            <a:off x="8395032" y="1676400"/>
            <a:ext cx="3796968" cy="47343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5368099-B7D5-8B15-10D3-C67515D63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122" y="1090747"/>
            <a:ext cx="3494319" cy="295281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6348DA1-7EF4-0779-2572-B0EB838044BF}"/>
              </a:ext>
            </a:extLst>
          </p:cNvPr>
          <p:cNvSpPr txBox="1"/>
          <p:nvPr/>
        </p:nvSpPr>
        <p:spPr>
          <a:xfrm>
            <a:off x="8269863" y="566757"/>
            <a:ext cx="255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По нашим подсчетам нижняя полка  вмещает три ряда, верхняя – один ряд.</a:t>
            </a:r>
            <a:endParaRPr lang="pl-PL" sz="1000" dirty="0"/>
          </a:p>
        </p:txBody>
      </p:sp>
      <p:pic>
        <p:nvPicPr>
          <p:cNvPr id="7" name="Obraz 6" descr="Obraz zawierający tekst, pies, Rasa psa, golden retriever&#10;&#10;Opis wygenerowany automatycznie">
            <a:extLst>
              <a:ext uri="{FF2B5EF4-FFF2-40B4-BE49-F238E27FC236}">
                <a16:creationId xmlns:a16="http://schemas.microsoft.com/office/drawing/2014/main" id="{9784219A-C574-3821-4DC8-F0D919E1F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09" y="4510842"/>
            <a:ext cx="770091" cy="1090674"/>
          </a:xfrm>
          <a:prstGeom prst="rect">
            <a:avLst/>
          </a:prstGeom>
        </p:spPr>
      </p:pic>
      <p:pic>
        <p:nvPicPr>
          <p:cNvPr id="8" name="Obraz 7" descr="Obraz zawierający tekst, pies, Rasa psa&#10;&#10;Opis wygenerowany automatycznie">
            <a:extLst>
              <a:ext uri="{FF2B5EF4-FFF2-40B4-BE49-F238E27FC236}">
                <a16:creationId xmlns:a16="http://schemas.microsoft.com/office/drawing/2014/main" id="{4CC97A52-A835-4743-7322-50EE032C08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44" y="4314808"/>
            <a:ext cx="646973" cy="1325173"/>
          </a:xfrm>
          <a:prstGeom prst="rect">
            <a:avLst/>
          </a:prstGeom>
        </p:spPr>
      </p:pic>
      <p:pic>
        <p:nvPicPr>
          <p:cNvPr id="9" name="Obraz 8" descr="Obraz zawierający tekst, pies, Rasa psa, zwierzę domowe&#10;&#10;Opis wygenerowany automatycznie">
            <a:extLst>
              <a:ext uri="{FF2B5EF4-FFF2-40B4-BE49-F238E27FC236}">
                <a16:creationId xmlns:a16="http://schemas.microsoft.com/office/drawing/2014/main" id="{5686FF77-6D76-9D91-193D-D0A81016DB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464" y="4314809"/>
            <a:ext cx="646973" cy="1325173"/>
          </a:xfrm>
          <a:prstGeom prst="rect">
            <a:avLst/>
          </a:prstGeom>
        </p:spPr>
      </p:pic>
      <p:pic>
        <p:nvPicPr>
          <p:cNvPr id="10" name="Obraz 9" descr="Obraz zawierający tekst, zwierzę domowe, Rasa psa, pies&#10;&#10;Opis wygenerowany automatycznie">
            <a:extLst>
              <a:ext uri="{FF2B5EF4-FFF2-40B4-BE49-F238E27FC236}">
                <a16:creationId xmlns:a16="http://schemas.microsoft.com/office/drawing/2014/main" id="{396406B7-A43E-67D7-1D03-128A29F0B5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94" y="4700719"/>
            <a:ext cx="660621" cy="867874"/>
          </a:xfrm>
          <a:prstGeom prst="rect">
            <a:avLst/>
          </a:prstGeom>
        </p:spPr>
      </p:pic>
      <p:pic>
        <p:nvPicPr>
          <p:cNvPr id="11" name="Obraz 10" descr="Obraz zawierający tekst, zwierzę domowe, pies, Rasa psa&#10;&#10;Opis wygenerowany automatycznie">
            <a:extLst>
              <a:ext uri="{FF2B5EF4-FFF2-40B4-BE49-F238E27FC236}">
                <a16:creationId xmlns:a16="http://schemas.microsoft.com/office/drawing/2014/main" id="{454CF2E1-08C9-928D-3D53-3F37015407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43" y="4667796"/>
            <a:ext cx="494269" cy="933720"/>
          </a:xfrm>
          <a:prstGeom prst="rect">
            <a:avLst/>
          </a:prstGeom>
        </p:spPr>
      </p:pic>
      <p:pic>
        <p:nvPicPr>
          <p:cNvPr id="12" name="Obraz 11" descr="Obraz zawierający tekst, napój bezalkoholowy&#10;&#10;Opis wygenerowany automatycznie">
            <a:extLst>
              <a:ext uri="{FF2B5EF4-FFF2-40B4-BE49-F238E27FC236}">
                <a16:creationId xmlns:a16="http://schemas.microsoft.com/office/drawing/2014/main" id="{172AF43F-5C48-A6AF-C471-AA16BD22D8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8" t="21719" r="33545" b="20631"/>
          <a:stretch/>
        </p:blipFill>
        <p:spPr>
          <a:xfrm>
            <a:off x="1070892" y="2725262"/>
            <a:ext cx="988102" cy="180394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FE0EDAB-C9F2-31EC-73D0-9DADCA8BB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36" y="4878762"/>
            <a:ext cx="664237" cy="74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E267333-3897-CA6F-A845-311561E3C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8" t="21693" r="29209"/>
          <a:stretch/>
        </p:blipFill>
        <p:spPr bwMode="auto">
          <a:xfrm>
            <a:off x="2948508" y="2563289"/>
            <a:ext cx="925309" cy="18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 descr="Obraz zawierający tekst, Puszka, pies&#10;&#10;Opis wygenerowany automatycznie">
            <a:extLst>
              <a:ext uri="{FF2B5EF4-FFF2-40B4-BE49-F238E27FC236}">
                <a16:creationId xmlns:a16="http://schemas.microsoft.com/office/drawing/2014/main" id="{EA40018B-B0E9-D921-C46C-24F7DF4BC7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2" t="21655" r="27059"/>
          <a:stretch/>
        </p:blipFill>
        <p:spPr>
          <a:xfrm>
            <a:off x="3873817" y="2544296"/>
            <a:ext cx="1106188" cy="1898573"/>
          </a:xfrm>
          <a:prstGeom prst="rect">
            <a:avLst/>
          </a:prstGeom>
        </p:spPr>
      </p:pic>
      <p:pic>
        <p:nvPicPr>
          <p:cNvPr id="16" name="Obraz 15" descr="Obraz zawierający tekst, pies, Rasa psa, zwierzę domowe&#10;&#10;Opis wygenerowany automatycznie">
            <a:extLst>
              <a:ext uri="{FF2B5EF4-FFF2-40B4-BE49-F238E27FC236}">
                <a16:creationId xmlns:a16="http://schemas.microsoft.com/office/drawing/2014/main" id="{E10DC3DB-00C4-C808-5F23-B192F6607D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7" y="2971531"/>
            <a:ext cx="681695" cy="1436748"/>
          </a:xfrm>
          <a:prstGeom prst="rect">
            <a:avLst/>
          </a:prstGeom>
        </p:spPr>
      </p:pic>
      <p:pic>
        <p:nvPicPr>
          <p:cNvPr id="17" name="Obraz 16" descr="Obraz zawierający tekst, Rasa psa, pies&#10;&#10;Opis wygenerowany automatycznie">
            <a:extLst>
              <a:ext uri="{FF2B5EF4-FFF2-40B4-BE49-F238E27FC236}">
                <a16:creationId xmlns:a16="http://schemas.microsoft.com/office/drawing/2014/main" id="{B9FF3CFB-BF8B-CAA1-8EF3-37613C50BC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2" y="4669323"/>
            <a:ext cx="493701" cy="933719"/>
          </a:xfrm>
          <a:prstGeom prst="rect">
            <a:avLst/>
          </a:prstGeom>
        </p:spPr>
      </p:pic>
      <p:pic>
        <p:nvPicPr>
          <p:cNvPr id="18" name="Obraz 17" descr="Obraz zawierający tekst, Puszka, napój bezalkoholowy, pies&#10;&#10;Opis wygenerowany automatycznie">
            <a:extLst>
              <a:ext uri="{FF2B5EF4-FFF2-40B4-BE49-F238E27FC236}">
                <a16:creationId xmlns:a16="http://schemas.microsoft.com/office/drawing/2014/main" id="{EE196181-1DC6-1DA1-F5A9-2A2E31406B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5" t="23867" r="31662" b="13333"/>
          <a:stretch/>
        </p:blipFill>
        <p:spPr>
          <a:xfrm>
            <a:off x="2012344" y="2746950"/>
            <a:ext cx="898936" cy="169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42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1D506871-84E9-27BF-A7A1-434927630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734862"/>
              </p:ext>
            </p:extLst>
          </p:nvPr>
        </p:nvGraphicFramePr>
        <p:xfrm>
          <a:off x="182212" y="1318729"/>
          <a:ext cx="9452759" cy="46059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5178">
                  <a:extLst>
                    <a:ext uri="{9D8B030D-6E8A-4147-A177-3AD203B41FA5}">
                      <a16:colId xmlns:a16="http://schemas.microsoft.com/office/drawing/2014/main" val="1679396531"/>
                    </a:ext>
                  </a:extLst>
                </a:gridCol>
                <a:gridCol w="1157481">
                  <a:extLst>
                    <a:ext uri="{9D8B030D-6E8A-4147-A177-3AD203B41FA5}">
                      <a16:colId xmlns:a16="http://schemas.microsoft.com/office/drawing/2014/main" val="3195257635"/>
                    </a:ext>
                  </a:extLst>
                </a:gridCol>
                <a:gridCol w="1253937">
                  <a:extLst>
                    <a:ext uri="{9D8B030D-6E8A-4147-A177-3AD203B41FA5}">
                      <a16:colId xmlns:a16="http://schemas.microsoft.com/office/drawing/2014/main" val="2095420699"/>
                    </a:ext>
                  </a:extLst>
                </a:gridCol>
                <a:gridCol w="1157481">
                  <a:extLst>
                    <a:ext uri="{9D8B030D-6E8A-4147-A177-3AD203B41FA5}">
                      <a16:colId xmlns:a16="http://schemas.microsoft.com/office/drawing/2014/main" val="4155767734"/>
                    </a:ext>
                  </a:extLst>
                </a:gridCol>
                <a:gridCol w="988682">
                  <a:extLst>
                    <a:ext uri="{9D8B030D-6E8A-4147-A177-3AD203B41FA5}">
                      <a16:colId xmlns:a16="http://schemas.microsoft.com/office/drawing/2014/main" val="3865773988"/>
                    </a:ext>
                  </a:extLst>
                </a:gridCol>
              </a:tblGrid>
              <a:tr h="732843">
                <a:tc>
                  <a:txBody>
                    <a:bodyPr/>
                    <a:lstStyle/>
                    <a:p>
                      <a:pPr algn="l" fontAlgn="ctr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Facing in mm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Depth in mm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Height in mm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92235966"/>
                  </a:ext>
                </a:extLst>
              </a:tr>
              <a:tr h="24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8in1 Excel Brewer's Yeast 260TB 24 RU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87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185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25476912"/>
                  </a:ext>
                </a:extLst>
              </a:tr>
              <a:tr h="24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8in1 Excel Multi Vit. Puppy 100TB 24 RU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87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185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04973745"/>
                  </a:ext>
                </a:extLst>
              </a:tr>
              <a:tr h="24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8in1 Excel Multi Vit. Adult 70TB 48 RU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117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250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39816486"/>
                  </a:ext>
                </a:extLst>
              </a:tr>
              <a:tr h="24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8in1 Excel Multi Vit. Senior 70TB 48 RU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117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250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7018084"/>
                  </a:ext>
                </a:extLst>
              </a:tr>
              <a:tr h="24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8in1 Excel Brewer's Yeast 140TB 36 RU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47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47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82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100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27419977"/>
                  </a:ext>
                </a:extLst>
              </a:tr>
              <a:tr h="24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8in1 Excel Brewer's Yeast l.b. 80TB 24RU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138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300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05031782"/>
                  </a:ext>
                </a:extLst>
              </a:tr>
              <a:tr h="24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8in1 Excel Multi Vit. s.b. 70TB 48 RU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75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150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51388126"/>
                  </a:ext>
                </a:extLst>
              </a:tr>
              <a:tr h="24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8in1 Excel Calcium 155TB 36 RU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47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47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82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100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64282318"/>
                  </a:ext>
                </a:extLst>
              </a:tr>
              <a:tr h="24428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8in1 Excel Glucosamine 55TB 12 RU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117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</a:rPr>
                        <a:t>250 ml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22049758"/>
                  </a:ext>
                </a:extLst>
              </a:tr>
              <a:tr h="24428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8in1 Excel Glucosamine 110TB 12 RU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77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77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143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500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47159325"/>
                  </a:ext>
                </a:extLst>
              </a:tr>
              <a:tr h="24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8in1 Excel Calcium 1700TB 6 RU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 dirty="0">
                          <a:effectLst/>
                        </a:rPr>
                        <a:t>90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 dirty="0">
                          <a:effectLst/>
                        </a:rPr>
                        <a:t>90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 dirty="0">
                          <a:effectLst/>
                        </a:rPr>
                        <a:t>180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</a:rPr>
                        <a:t>1000 ml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13222098"/>
                  </a:ext>
                </a:extLst>
              </a:tr>
              <a:tr h="24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8in1 Excel Brewer's Yeast 780TB 12 RU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77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77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143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500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7083524"/>
                  </a:ext>
                </a:extLst>
              </a:tr>
              <a:tr h="24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8in1 Excel Brewer's Yeast 1430TB 6 RU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90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90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180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1000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81899818"/>
                  </a:ext>
                </a:extLst>
              </a:tr>
              <a:tr h="4531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8in1 Excel Deter Coprophagia 100TB 72 RU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47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47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66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97723417"/>
                  </a:ext>
                </a:extLst>
              </a:tr>
              <a:tr h="244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8in1 Excel Glucosamine+MSM 55TB 12 RU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u="none" strike="noStrike">
                          <a:effectLst/>
                        </a:rPr>
                        <a:t>117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</a:rPr>
                        <a:t>250 ml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59682072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437DC443-3160-5975-59A5-9C750E04891D}"/>
                  </a:ext>
                </a:extLst>
              </p14:cNvPr>
              <p14:cNvContentPartPr/>
              <p14:nvPr/>
            </p14:nvContentPartPr>
            <p14:xfrm>
              <a:off x="13188474" y="7160868"/>
              <a:ext cx="5040" cy="4788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437DC443-3160-5975-59A5-9C750E04891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79834" y="7152228"/>
                <a:ext cx="2268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442C6229-5AD1-E49F-9A90-E45A7EEB6ED5}"/>
                  </a:ext>
                </a:extLst>
              </p14:cNvPr>
              <p14:cNvContentPartPr/>
              <p14:nvPr/>
            </p14:nvContentPartPr>
            <p14:xfrm>
              <a:off x="973674" y="2695788"/>
              <a:ext cx="360" cy="36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442C6229-5AD1-E49F-9A90-E45A7EEB6E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5034" y="26871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858BDFCB-4244-1FC5-14E6-DFDE777BCD8B}"/>
                  </a:ext>
                </a:extLst>
              </p14:cNvPr>
              <p14:cNvContentPartPr/>
              <p14:nvPr/>
            </p14:nvContentPartPr>
            <p14:xfrm>
              <a:off x="4369554" y="3621703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858BDFCB-4244-1FC5-14E6-DFDE777BCD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60914" y="361270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pole tekstowe 2">
            <a:extLst>
              <a:ext uri="{FF2B5EF4-FFF2-40B4-BE49-F238E27FC236}">
                <a16:creationId xmlns:a16="http://schemas.microsoft.com/office/drawing/2014/main" id="{E93FA6EE-BE94-B6E0-93FB-00FA86517F6E}"/>
              </a:ext>
            </a:extLst>
          </p:cNvPr>
          <p:cNvSpPr txBox="1"/>
          <p:nvPr/>
        </p:nvSpPr>
        <p:spPr>
          <a:xfrm>
            <a:off x="5391150" y="653357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Размеры баночек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220033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231</Words>
  <Application>Microsoft Office PowerPoint</Application>
  <PresentationFormat>Широкий екран</PresentationFormat>
  <Paragraphs>82</Paragraphs>
  <Slides>3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Calibri</vt:lpstr>
      <vt:lpstr>Motyw pakietu Office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Molastava,Tatsiana</dc:creator>
  <cp:lastModifiedBy>Царевич Виталий</cp:lastModifiedBy>
  <cp:revision>3</cp:revision>
  <cp:lastPrinted>2024-11-20T13:51:34Z</cp:lastPrinted>
  <dcterms:created xsi:type="dcterms:W3CDTF">2024-11-19T15:02:45Z</dcterms:created>
  <dcterms:modified xsi:type="dcterms:W3CDTF">2025-02-06T10:25:13Z</dcterms:modified>
</cp:coreProperties>
</file>