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6" r:id="rId5"/>
    <p:sldMasterId id="2147483714" r:id="rId6"/>
    <p:sldMasterId id="2147483748" r:id="rId7"/>
    <p:sldMasterId id="2147483770" r:id="rId8"/>
    <p:sldMasterId id="2147483774" r:id="rId9"/>
    <p:sldMasterId id="2147483785" r:id="rId10"/>
  </p:sldMasterIdLst>
  <p:notesMasterIdLst>
    <p:notesMasterId r:id="rId30"/>
  </p:notesMasterIdLst>
  <p:sldIdLst>
    <p:sldId id="274" r:id="rId11"/>
    <p:sldId id="1043" r:id="rId12"/>
    <p:sldId id="1047" r:id="rId13"/>
    <p:sldId id="257" r:id="rId14"/>
    <p:sldId id="261" r:id="rId15"/>
    <p:sldId id="264" r:id="rId16"/>
    <p:sldId id="265" r:id="rId17"/>
    <p:sldId id="1048" r:id="rId18"/>
    <p:sldId id="1049" r:id="rId19"/>
    <p:sldId id="1050" r:id="rId20"/>
    <p:sldId id="276" r:id="rId21"/>
    <p:sldId id="273" r:id="rId22"/>
    <p:sldId id="275" r:id="rId23"/>
    <p:sldId id="1046" r:id="rId24"/>
    <p:sldId id="278" r:id="rId25"/>
    <p:sldId id="281" r:id="rId26"/>
    <p:sldId id="280" r:id="rId27"/>
    <p:sldId id="282" r:id="rId28"/>
    <p:sldId id="1068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rovska, Anna" initials="BA" lastIdx="1" clrIdx="0">
    <p:extLst>
      <p:ext uri="{19B8F6BF-5375-455C-9EA6-DF929625EA0E}">
        <p15:presenceInfo xmlns:p15="http://schemas.microsoft.com/office/powerpoint/2012/main" userId="S::Anna.Bobrovska@eu.spectrumbrands.com::75b0635a-0ea3-439e-be40-65f4940c46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00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25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astava,Tatsiana" userId="baf69d43-6f0d-4c65-b116-bbb24973e6d5" providerId="ADAL" clId="{71FAB46A-8C0E-43AD-B66A-A9D8C9F96A59}"/>
    <pc:docChg chg="custSel addSld delSld modSld sldOrd">
      <pc:chgData name="Molastava,Tatsiana" userId="baf69d43-6f0d-4c65-b116-bbb24973e6d5" providerId="ADAL" clId="{71FAB46A-8C0E-43AD-B66A-A9D8C9F96A59}" dt="2023-05-25T09:31:45.113" v="1341" actId="1076"/>
      <pc:docMkLst>
        <pc:docMk/>
      </pc:docMkLst>
      <pc:sldChg chg="modSp add mod">
        <pc:chgData name="Molastava,Tatsiana" userId="baf69d43-6f0d-4c65-b116-bbb24973e6d5" providerId="ADAL" clId="{71FAB46A-8C0E-43AD-B66A-A9D8C9F96A59}" dt="2023-05-23T13:57:39.529" v="82" actId="5793"/>
        <pc:sldMkLst>
          <pc:docMk/>
          <pc:sldMk cId="1475825862" sldId="257"/>
        </pc:sldMkLst>
        <pc:spChg chg="mod">
          <ac:chgData name="Molastava,Tatsiana" userId="baf69d43-6f0d-4c65-b116-bbb24973e6d5" providerId="ADAL" clId="{71FAB46A-8C0E-43AD-B66A-A9D8C9F96A59}" dt="2023-05-23T13:55:45.735" v="10" actId="3626"/>
          <ac:spMkLst>
            <pc:docMk/>
            <pc:sldMk cId="1475825862" sldId="257"/>
            <ac:spMk id="3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3T13:57:39.529" v="82" actId="5793"/>
          <ac:spMkLst>
            <pc:docMk/>
            <pc:sldMk cId="1475825862" sldId="257"/>
            <ac:spMk id="5" creationId="{00000000-0000-0000-0000-000000000000}"/>
          </ac:spMkLst>
        </pc:spChg>
      </pc:sldChg>
      <pc:sldChg chg="add del">
        <pc:chgData name="Molastava,Tatsiana" userId="baf69d43-6f0d-4c65-b116-bbb24973e6d5" providerId="ADAL" clId="{71FAB46A-8C0E-43AD-B66A-A9D8C9F96A59}" dt="2023-05-23T14:44:05.694" v="345" actId="47"/>
        <pc:sldMkLst>
          <pc:docMk/>
          <pc:sldMk cId="2099498148" sldId="258"/>
        </pc:sldMkLst>
      </pc:sldChg>
      <pc:sldChg chg="add del">
        <pc:chgData name="Molastava,Tatsiana" userId="baf69d43-6f0d-4c65-b116-bbb24973e6d5" providerId="ADAL" clId="{71FAB46A-8C0E-43AD-B66A-A9D8C9F96A59}" dt="2023-05-23T14:44:07.524" v="346" actId="47"/>
        <pc:sldMkLst>
          <pc:docMk/>
          <pc:sldMk cId="3499535667" sldId="259"/>
        </pc:sldMkLst>
      </pc:sldChg>
      <pc:sldChg chg="modSp add mod">
        <pc:chgData name="Molastava,Tatsiana" userId="baf69d43-6f0d-4c65-b116-bbb24973e6d5" providerId="ADAL" clId="{71FAB46A-8C0E-43AD-B66A-A9D8C9F96A59}" dt="2023-05-23T14:13:03.976" v="186" actId="6549"/>
        <pc:sldMkLst>
          <pc:docMk/>
          <pc:sldMk cId="0" sldId="261"/>
        </pc:sldMkLst>
        <pc:spChg chg="mod">
          <ac:chgData name="Molastava,Tatsiana" userId="baf69d43-6f0d-4c65-b116-bbb24973e6d5" providerId="ADAL" clId="{71FAB46A-8C0E-43AD-B66A-A9D8C9F96A59}" dt="2023-05-23T14:13:03.976" v="186" actId="6549"/>
          <ac:spMkLst>
            <pc:docMk/>
            <pc:sldMk cId="0" sldId="261"/>
            <ac:spMk id="3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3T14:06:39.662" v="175" actId="20577"/>
          <ac:spMkLst>
            <pc:docMk/>
            <pc:sldMk cId="0" sldId="261"/>
            <ac:spMk id="4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3T14:06:24.659" v="160" actId="20577"/>
          <ac:spMkLst>
            <pc:docMk/>
            <pc:sldMk cId="0" sldId="261"/>
            <ac:spMk id="6" creationId="{00000000-0000-0000-0000-000000000000}"/>
          </ac:spMkLst>
        </pc:spChg>
      </pc:sldChg>
      <pc:sldChg chg="modSp add mod">
        <pc:chgData name="Molastava,Tatsiana" userId="baf69d43-6f0d-4c65-b116-bbb24973e6d5" providerId="ADAL" clId="{71FAB46A-8C0E-43AD-B66A-A9D8C9F96A59}" dt="2023-05-23T14:17:09.147" v="211" actId="6549"/>
        <pc:sldMkLst>
          <pc:docMk/>
          <pc:sldMk cId="0" sldId="264"/>
        </pc:sldMkLst>
        <pc:spChg chg="mod">
          <ac:chgData name="Molastava,Tatsiana" userId="baf69d43-6f0d-4c65-b116-bbb24973e6d5" providerId="ADAL" clId="{71FAB46A-8C0E-43AD-B66A-A9D8C9F96A59}" dt="2023-05-23T14:14:22.235" v="191" actId="6549"/>
          <ac:spMkLst>
            <pc:docMk/>
            <pc:sldMk cId="0" sldId="264"/>
            <ac:spMk id="8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3T14:17:09.147" v="211" actId="6549"/>
          <ac:spMkLst>
            <pc:docMk/>
            <pc:sldMk cId="0" sldId="264"/>
            <ac:spMk id="9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3T14:16:21.022" v="206" actId="6549"/>
          <ac:spMkLst>
            <pc:docMk/>
            <pc:sldMk cId="0" sldId="264"/>
            <ac:spMk id="11" creationId="{00000000-0000-0000-0000-000000000000}"/>
          </ac:spMkLst>
        </pc:spChg>
      </pc:sldChg>
      <pc:sldChg chg="delSp modSp add mod">
        <pc:chgData name="Molastava,Tatsiana" userId="baf69d43-6f0d-4c65-b116-bbb24973e6d5" providerId="ADAL" clId="{71FAB46A-8C0E-43AD-B66A-A9D8C9F96A59}" dt="2023-05-23T14:43:35.375" v="344" actId="6549"/>
        <pc:sldMkLst>
          <pc:docMk/>
          <pc:sldMk cId="0" sldId="265"/>
        </pc:sldMkLst>
        <pc:spChg chg="del">
          <ac:chgData name="Molastava,Tatsiana" userId="baf69d43-6f0d-4c65-b116-bbb24973e6d5" providerId="ADAL" clId="{71FAB46A-8C0E-43AD-B66A-A9D8C9F96A59}" dt="2023-05-23T14:26:02.714" v="230" actId="478"/>
          <ac:spMkLst>
            <pc:docMk/>
            <pc:sldMk cId="0" sldId="265"/>
            <ac:spMk id="7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3T14:25:56.612" v="226" actId="20577"/>
          <ac:spMkLst>
            <pc:docMk/>
            <pc:sldMk cId="0" sldId="265"/>
            <ac:spMk id="8" creationId="{00000000-0000-0000-0000-000000000000}"/>
          </ac:spMkLst>
        </pc:spChg>
        <pc:spChg chg="del">
          <ac:chgData name="Molastava,Tatsiana" userId="baf69d43-6f0d-4c65-b116-bbb24973e6d5" providerId="ADAL" clId="{71FAB46A-8C0E-43AD-B66A-A9D8C9F96A59}" dt="2023-05-23T14:26:00.129" v="227" actId="478"/>
          <ac:spMkLst>
            <pc:docMk/>
            <pc:sldMk cId="0" sldId="265"/>
            <ac:spMk id="12" creationId="{00000000-0000-0000-0000-000000000000}"/>
          </ac:spMkLst>
        </pc:spChg>
        <pc:spChg chg="del">
          <ac:chgData name="Molastava,Tatsiana" userId="baf69d43-6f0d-4c65-b116-bbb24973e6d5" providerId="ADAL" clId="{71FAB46A-8C0E-43AD-B66A-A9D8C9F96A59}" dt="2023-05-23T14:26:00.914" v="228" actId="478"/>
          <ac:spMkLst>
            <pc:docMk/>
            <pc:sldMk cId="0" sldId="265"/>
            <ac:spMk id="13" creationId="{00000000-0000-0000-0000-000000000000}"/>
          </ac:spMkLst>
        </pc:spChg>
        <pc:spChg chg="del">
          <ac:chgData name="Molastava,Tatsiana" userId="baf69d43-6f0d-4c65-b116-bbb24973e6d5" providerId="ADAL" clId="{71FAB46A-8C0E-43AD-B66A-A9D8C9F96A59}" dt="2023-05-23T14:26:01.873" v="229" actId="478"/>
          <ac:spMkLst>
            <pc:docMk/>
            <pc:sldMk cId="0" sldId="265"/>
            <ac:spMk id="14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3T14:43:35.375" v="344" actId="6549"/>
          <ac:spMkLst>
            <pc:docMk/>
            <pc:sldMk cId="0" sldId="265"/>
            <ac:spMk id="15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3T14:41:54.794" v="320"/>
          <ac:spMkLst>
            <pc:docMk/>
            <pc:sldMk cId="0" sldId="265"/>
            <ac:spMk id="16" creationId="{00000000-0000-0000-0000-000000000000}"/>
          </ac:spMkLst>
        </pc:spChg>
      </pc:sldChg>
      <pc:sldChg chg="add del">
        <pc:chgData name="Molastava,Tatsiana" userId="baf69d43-6f0d-4c65-b116-bbb24973e6d5" providerId="ADAL" clId="{71FAB46A-8C0E-43AD-B66A-A9D8C9F96A59}" dt="2023-05-23T14:44:08.598" v="347" actId="47"/>
        <pc:sldMkLst>
          <pc:docMk/>
          <pc:sldMk cId="4118017923" sldId="266"/>
        </pc:sldMkLst>
      </pc:sldChg>
      <pc:sldChg chg="add del">
        <pc:chgData name="Molastava,Tatsiana" userId="baf69d43-6f0d-4c65-b116-bbb24973e6d5" providerId="ADAL" clId="{71FAB46A-8C0E-43AD-B66A-A9D8C9F96A59}" dt="2023-05-23T14:44:09.452" v="348" actId="47"/>
        <pc:sldMkLst>
          <pc:docMk/>
          <pc:sldMk cId="3668748250" sldId="267"/>
        </pc:sldMkLst>
      </pc:sldChg>
      <pc:sldChg chg="add del">
        <pc:chgData name="Molastava,Tatsiana" userId="baf69d43-6f0d-4c65-b116-bbb24973e6d5" providerId="ADAL" clId="{71FAB46A-8C0E-43AD-B66A-A9D8C9F96A59}" dt="2023-05-23T14:44:12.175" v="350" actId="47"/>
        <pc:sldMkLst>
          <pc:docMk/>
          <pc:sldMk cId="2002158452" sldId="268"/>
        </pc:sldMkLst>
      </pc:sldChg>
      <pc:sldChg chg="add del">
        <pc:chgData name="Molastava,Tatsiana" userId="baf69d43-6f0d-4c65-b116-bbb24973e6d5" providerId="ADAL" clId="{71FAB46A-8C0E-43AD-B66A-A9D8C9F96A59}" dt="2023-05-23T14:44:11.174" v="349" actId="47"/>
        <pc:sldMkLst>
          <pc:docMk/>
          <pc:sldMk cId="881242453" sldId="271"/>
        </pc:sldMkLst>
      </pc:sldChg>
      <pc:sldChg chg="add del">
        <pc:chgData name="Molastava,Tatsiana" userId="baf69d43-6f0d-4c65-b116-bbb24973e6d5" providerId="ADAL" clId="{71FAB46A-8C0E-43AD-B66A-A9D8C9F96A59}" dt="2023-05-23T14:24:58.644" v="212" actId="47"/>
        <pc:sldMkLst>
          <pc:docMk/>
          <pc:sldMk cId="0" sldId="272"/>
        </pc:sldMkLst>
      </pc:sldChg>
      <pc:sldChg chg="ord">
        <pc:chgData name="Molastava,Tatsiana" userId="baf69d43-6f0d-4c65-b116-bbb24973e6d5" providerId="ADAL" clId="{71FAB46A-8C0E-43AD-B66A-A9D8C9F96A59}" dt="2023-05-24T10:47:41.476" v="352"/>
        <pc:sldMkLst>
          <pc:docMk/>
          <pc:sldMk cId="776839640" sldId="278"/>
        </pc:sldMkLst>
      </pc:sldChg>
      <pc:sldChg chg="ord">
        <pc:chgData name="Molastava,Tatsiana" userId="baf69d43-6f0d-4c65-b116-bbb24973e6d5" providerId="ADAL" clId="{71FAB46A-8C0E-43AD-B66A-A9D8C9F96A59}" dt="2023-05-24T11:52:58.134" v="354"/>
        <pc:sldMkLst>
          <pc:docMk/>
          <pc:sldMk cId="3051100746" sldId="281"/>
        </pc:sldMkLst>
      </pc:sldChg>
      <pc:sldChg chg="modSp mod">
        <pc:chgData name="Molastava,Tatsiana" userId="baf69d43-6f0d-4c65-b116-bbb24973e6d5" providerId="ADAL" clId="{71FAB46A-8C0E-43AD-B66A-A9D8C9F96A59}" dt="2023-05-23T13:08:23.876" v="6" actId="207"/>
        <pc:sldMkLst>
          <pc:docMk/>
          <pc:sldMk cId="2361249431" sldId="282"/>
        </pc:sldMkLst>
        <pc:spChg chg="mod">
          <ac:chgData name="Molastava,Tatsiana" userId="baf69d43-6f0d-4c65-b116-bbb24973e6d5" providerId="ADAL" clId="{71FAB46A-8C0E-43AD-B66A-A9D8C9F96A59}" dt="2023-05-23T13:08:23.876" v="6" actId="207"/>
          <ac:spMkLst>
            <pc:docMk/>
            <pc:sldMk cId="2361249431" sldId="282"/>
            <ac:spMk id="5" creationId="{00000000-0000-0000-0000-000000000000}"/>
          </ac:spMkLst>
        </pc:spChg>
      </pc:sldChg>
      <pc:sldChg chg="addSp modSp add del mod">
        <pc:chgData name="Molastava,Tatsiana" userId="baf69d43-6f0d-4c65-b116-bbb24973e6d5" providerId="ADAL" clId="{71FAB46A-8C0E-43AD-B66A-A9D8C9F96A59}" dt="2023-05-24T14:27:27.235" v="444" actId="47"/>
        <pc:sldMkLst>
          <pc:docMk/>
          <pc:sldMk cId="326857486" sldId="1051"/>
        </pc:sldMkLst>
        <pc:spChg chg="mod">
          <ac:chgData name="Molastava,Tatsiana" userId="baf69d43-6f0d-4c65-b116-bbb24973e6d5" providerId="ADAL" clId="{71FAB46A-8C0E-43AD-B66A-A9D8C9F96A59}" dt="2023-05-24T12:13:53.127" v="358" actId="20577"/>
          <ac:spMkLst>
            <pc:docMk/>
            <pc:sldMk cId="326857486" sldId="1051"/>
            <ac:spMk id="2" creationId="{4DDF911E-1FE8-AF73-1979-B22183F38B72}"/>
          </ac:spMkLst>
        </pc:spChg>
        <pc:spChg chg="add mod">
          <ac:chgData name="Molastava,Tatsiana" userId="baf69d43-6f0d-4c65-b116-bbb24973e6d5" providerId="ADAL" clId="{71FAB46A-8C0E-43AD-B66A-A9D8C9F96A59}" dt="2023-05-24T12:14:37.175" v="385" actId="1076"/>
          <ac:spMkLst>
            <pc:docMk/>
            <pc:sldMk cId="326857486" sldId="1051"/>
            <ac:spMk id="6" creationId="{B7B785FB-1AFA-0373-12A9-8F21D99D928B}"/>
          </ac:spMkLst>
        </pc:spChg>
        <pc:spChg chg="mod">
          <ac:chgData name="Molastava,Tatsiana" userId="baf69d43-6f0d-4c65-b116-bbb24973e6d5" providerId="ADAL" clId="{71FAB46A-8C0E-43AD-B66A-A9D8C9F96A59}" dt="2023-05-24T12:36:02.059" v="404" actId="20577"/>
          <ac:spMkLst>
            <pc:docMk/>
            <pc:sldMk cId="326857486" sldId="1051"/>
            <ac:spMk id="17" creationId="{22CEDE1C-A572-6014-6686-428F484D6A0B}"/>
          </ac:spMkLst>
        </pc:spChg>
        <pc:spChg chg="mod">
          <ac:chgData name="Molastava,Tatsiana" userId="baf69d43-6f0d-4c65-b116-bbb24973e6d5" providerId="ADAL" clId="{71FAB46A-8C0E-43AD-B66A-A9D8C9F96A59}" dt="2023-05-24T12:08:42.055" v="356" actId="1076"/>
          <ac:spMkLst>
            <pc:docMk/>
            <pc:sldMk cId="326857486" sldId="1051"/>
            <ac:spMk id="29" creationId="{0939FB00-9B2B-E84F-1439-E8A55D0EA020}"/>
          </ac:spMkLst>
        </pc:spChg>
        <pc:spChg chg="mod">
          <ac:chgData name="Molastava,Tatsiana" userId="baf69d43-6f0d-4c65-b116-bbb24973e6d5" providerId="ADAL" clId="{71FAB46A-8C0E-43AD-B66A-A9D8C9F96A59}" dt="2023-05-24T12:08:44.533" v="357" actId="1076"/>
          <ac:spMkLst>
            <pc:docMk/>
            <pc:sldMk cId="326857486" sldId="1051"/>
            <ac:spMk id="41" creationId="{10FAFB7D-A090-306E-B66F-2E146196D441}"/>
          </ac:spMkLst>
        </pc:spChg>
      </pc:sldChg>
      <pc:sldChg chg="modSp add del mod">
        <pc:chgData name="Molastava,Tatsiana" userId="baf69d43-6f0d-4c65-b116-bbb24973e6d5" providerId="ADAL" clId="{71FAB46A-8C0E-43AD-B66A-A9D8C9F96A59}" dt="2023-05-25T06:46:03.964" v="861" actId="20577"/>
        <pc:sldMkLst>
          <pc:docMk/>
          <pc:sldMk cId="1276095328" sldId="1053"/>
        </pc:sldMkLst>
        <pc:spChg chg="mod">
          <ac:chgData name="Molastava,Tatsiana" userId="baf69d43-6f0d-4c65-b116-bbb24973e6d5" providerId="ADAL" clId="{71FAB46A-8C0E-43AD-B66A-A9D8C9F96A59}" dt="2023-05-25T06:46:03.964" v="861" actId="20577"/>
          <ac:spMkLst>
            <pc:docMk/>
            <pc:sldMk cId="1276095328" sldId="1053"/>
            <ac:spMk id="23" creationId="{9C4EA1D9-B02A-4D32-56D8-294B0B5CC6B2}"/>
          </ac:spMkLst>
        </pc:spChg>
      </pc:sldChg>
      <pc:sldChg chg="addSp delSp modSp add del mod">
        <pc:chgData name="Molastava,Tatsiana" userId="baf69d43-6f0d-4c65-b116-bbb24973e6d5" providerId="ADAL" clId="{71FAB46A-8C0E-43AD-B66A-A9D8C9F96A59}" dt="2023-05-25T07:44:20.010" v="1073" actId="47"/>
        <pc:sldMkLst>
          <pc:docMk/>
          <pc:sldMk cId="2134410187" sldId="1054"/>
        </pc:sldMkLst>
        <pc:spChg chg="add del mod">
          <ac:chgData name="Molastava,Tatsiana" userId="baf69d43-6f0d-4c65-b116-bbb24973e6d5" providerId="ADAL" clId="{71FAB46A-8C0E-43AD-B66A-A9D8C9F96A59}" dt="2023-05-25T07:44:12.404" v="1070" actId="21"/>
          <ac:spMkLst>
            <pc:docMk/>
            <pc:sldMk cId="2134410187" sldId="1054"/>
            <ac:spMk id="3" creationId="{FB8D5C05-F2C9-A712-8A2A-FF9C9ACF0C1A}"/>
          </ac:spMkLst>
        </pc:spChg>
        <pc:spChg chg="del mod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5" creationId="{B1C8B2BA-8DA6-2BBF-0928-D04C8BC1B60C}"/>
          </ac:spMkLst>
        </pc:spChg>
        <pc:spChg chg="add del mod">
          <ac:chgData name="Molastava,Tatsiana" userId="baf69d43-6f0d-4c65-b116-bbb24973e6d5" providerId="ADAL" clId="{71FAB46A-8C0E-43AD-B66A-A9D8C9F96A59}" dt="2023-05-25T07:44:12.404" v="1070" actId="21"/>
          <ac:spMkLst>
            <pc:docMk/>
            <pc:sldMk cId="2134410187" sldId="1054"/>
            <ac:spMk id="7" creationId="{D7838E1D-0341-9D31-207A-CF4B1D0E0AF3}"/>
          </ac:spMkLst>
        </pc:spChg>
        <pc:spChg chg="del mod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8" creationId="{EE109525-4BFC-FA39-1ACB-C1E3A439E8BB}"/>
          </ac:spMkLst>
        </pc:spChg>
        <pc:spChg chg="del mod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11" creationId="{4C281C98-7431-17AC-1BFF-13F03AAAD5F4}"/>
          </ac:spMkLst>
        </pc:spChg>
        <pc:spChg chg="del mod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12" creationId="{AB369DE0-DBD6-27F7-B706-E5D9C3AB5BB4}"/>
          </ac:spMkLst>
        </pc:spChg>
        <pc:spChg chg="del mod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15" creationId="{A541BC7C-6066-0E2D-E94E-8143BDBFB7A0}"/>
          </ac:spMkLst>
        </pc:spChg>
        <pc:spChg chg="del mod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17" creationId="{95A73BA4-0C97-FFCA-1828-D1AC99CE4442}"/>
          </ac:spMkLst>
        </pc:spChg>
        <pc:spChg chg="del mod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19" creationId="{D914BE58-02DD-B23E-6BD4-5C62B82A6DFD}"/>
          </ac:spMkLst>
        </pc:spChg>
        <pc:spChg chg="del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20" creationId="{C80C6CF6-6489-B0CF-075E-C1FEA6F0E5E3}"/>
          </ac:spMkLst>
        </pc:spChg>
        <pc:spChg chg="del mod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21" creationId="{18199988-6671-8EB4-CF1D-21F95978F67C}"/>
          </ac:spMkLst>
        </pc:spChg>
        <pc:spChg chg="del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22" creationId="{48D2FF33-896B-9767-EC30-1F1DA355ABA0}"/>
          </ac:spMkLst>
        </pc:spChg>
        <pc:spChg chg="del">
          <ac:chgData name="Molastava,Tatsiana" userId="baf69d43-6f0d-4c65-b116-bbb24973e6d5" providerId="ADAL" clId="{71FAB46A-8C0E-43AD-B66A-A9D8C9F96A59}" dt="2023-05-24T13:07:12.746" v="407" actId="478"/>
          <ac:spMkLst>
            <pc:docMk/>
            <pc:sldMk cId="2134410187" sldId="1054"/>
            <ac:spMk id="23" creationId="{9C4EA1D9-B02A-4D32-56D8-294B0B5CC6B2}"/>
          </ac:spMkLst>
        </pc:spChg>
        <pc:picChg chg="del mod">
          <ac:chgData name="Molastava,Tatsiana" userId="baf69d43-6f0d-4c65-b116-bbb24973e6d5" providerId="ADAL" clId="{71FAB46A-8C0E-43AD-B66A-A9D8C9F96A59}" dt="2023-05-24T13:07:12.746" v="407" actId="478"/>
          <ac:picMkLst>
            <pc:docMk/>
            <pc:sldMk cId="2134410187" sldId="1054"/>
            <ac:picMk id="6" creationId="{24F27905-852E-3148-805D-0F5D1BC1F6E6}"/>
          </ac:picMkLst>
        </pc:picChg>
        <pc:picChg chg="del mod">
          <ac:chgData name="Molastava,Tatsiana" userId="baf69d43-6f0d-4c65-b116-bbb24973e6d5" providerId="ADAL" clId="{71FAB46A-8C0E-43AD-B66A-A9D8C9F96A59}" dt="2023-05-24T13:07:12.746" v="407" actId="478"/>
          <ac:picMkLst>
            <pc:docMk/>
            <pc:sldMk cId="2134410187" sldId="1054"/>
            <ac:picMk id="14" creationId="{BC703DFC-DAEA-D527-AEA2-CBA7440A63BD}"/>
          </ac:picMkLst>
        </pc:picChg>
        <pc:picChg chg="del mod">
          <ac:chgData name="Molastava,Tatsiana" userId="baf69d43-6f0d-4c65-b116-bbb24973e6d5" providerId="ADAL" clId="{71FAB46A-8C0E-43AD-B66A-A9D8C9F96A59}" dt="2023-05-24T13:07:12.746" v="407" actId="478"/>
          <ac:picMkLst>
            <pc:docMk/>
            <pc:sldMk cId="2134410187" sldId="1054"/>
            <ac:picMk id="16" creationId="{F556AD19-5491-79DA-1B05-CFFC56AE728E}"/>
          </ac:picMkLst>
        </pc:picChg>
        <pc:picChg chg="del mod">
          <ac:chgData name="Molastava,Tatsiana" userId="baf69d43-6f0d-4c65-b116-bbb24973e6d5" providerId="ADAL" clId="{71FAB46A-8C0E-43AD-B66A-A9D8C9F96A59}" dt="2023-05-24T13:07:12.746" v="407" actId="478"/>
          <ac:picMkLst>
            <pc:docMk/>
            <pc:sldMk cId="2134410187" sldId="1054"/>
            <ac:picMk id="18" creationId="{DCE66C3F-29DA-71BF-1703-6285C4EDCF7E}"/>
          </ac:picMkLst>
        </pc:picChg>
        <pc:picChg chg="add del mod">
          <ac:chgData name="Molastava,Tatsiana" userId="baf69d43-6f0d-4c65-b116-bbb24973e6d5" providerId="ADAL" clId="{71FAB46A-8C0E-43AD-B66A-A9D8C9F96A59}" dt="2023-05-25T07:44:12.404" v="1070" actId="21"/>
          <ac:picMkLst>
            <pc:docMk/>
            <pc:sldMk cId="2134410187" sldId="1054"/>
            <ac:picMk id="1026" creationId="{5DACD5D5-0567-1AC2-7BEE-50255DA13A69}"/>
          </ac:picMkLst>
        </pc:picChg>
        <pc:picChg chg="add del mod">
          <ac:chgData name="Molastava,Tatsiana" userId="baf69d43-6f0d-4c65-b116-bbb24973e6d5" providerId="ADAL" clId="{71FAB46A-8C0E-43AD-B66A-A9D8C9F96A59}" dt="2023-05-25T07:44:12.404" v="1070" actId="21"/>
          <ac:picMkLst>
            <pc:docMk/>
            <pc:sldMk cId="2134410187" sldId="1054"/>
            <ac:picMk id="1028" creationId="{79BA5AD2-C3E0-10E9-0316-97D38759A7B6}"/>
          </ac:picMkLst>
        </pc:picChg>
        <pc:picChg chg="add del mod">
          <ac:chgData name="Molastava,Tatsiana" userId="baf69d43-6f0d-4c65-b116-bbb24973e6d5" providerId="ADAL" clId="{71FAB46A-8C0E-43AD-B66A-A9D8C9F96A59}" dt="2023-05-25T07:44:12.404" v="1070" actId="21"/>
          <ac:picMkLst>
            <pc:docMk/>
            <pc:sldMk cId="2134410187" sldId="1054"/>
            <ac:picMk id="1030" creationId="{9BFB9923-6C82-778F-AB52-8F15EBC44A6A}"/>
          </ac:picMkLst>
        </pc:picChg>
        <pc:picChg chg="del mod">
          <ac:chgData name="Molastava,Tatsiana" userId="baf69d43-6f0d-4c65-b116-bbb24973e6d5" providerId="ADAL" clId="{71FAB46A-8C0E-43AD-B66A-A9D8C9F96A59}" dt="2023-05-24T13:07:12.746" v="407" actId="478"/>
          <ac:picMkLst>
            <pc:docMk/>
            <pc:sldMk cId="2134410187" sldId="1054"/>
            <ac:picMk id="2050" creationId="{A751CAC6-3CE0-4F29-D34B-03BB0A627877}"/>
          </ac:picMkLst>
        </pc:picChg>
        <pc:picChg chg="del mod">
          <ac:chgData name="Molastava,Tatsiana" userId="baf69d43-6f0d-4c65-b116-bbb24973e6d5" providerId="ADAL" clId="{71FAB46A-8C0E-43AD-B66A-A9D8C9F96A59}" dt="2023-05-24T13:07:12.746" v="407" actId="478"/>
          <ac:picMkLst>
            <pc:docMk/>
            <pc:sldMk cId="2134410187" sldId="1054"/>
            <ac:picMk id="2052" creationId="{1F78A710-86BC-DC2D-AE6E-186DB7363DD8}"/>
          </ac:picMkLst>
        </pc:picChg>
        <pc:picChg chg="del mod">
          <ac:chgData name="Molastava,Tatsiana" userId="baf69d43-6f0d-4c65-b116-bbb24973e6d5" providerId="ADAL" clId="{71FAB46A-8C0E-43AD-B66A-A9D8C9F96A59}" dt="2023-05-24T13:07:12.746" v="407" actId="478"/>
          <ac:picMkLst>
            <pc:docMk/>
            <pc:sldMk cId="2134410187" sldId="1054"/>
            <ac:picMk id="2054" creationId="{CA6159D2-88E9-2D4B-81EC-A02F068142BE}"/>
          </ac:picMkLst>
        </pc:picChg>
        <pc:picChg chg="del mod">
          <ac:chgData name="Molastava,Tatsiana" userId="baf69d43-6f0d-4c65-b116-bbb24973e6d5" providerId="ADAL" clId="{71FAB46A-8C0E-43AD-B66A-A9D8C9F96A59}" dt="2023-05-24T13:07:12.746" v="407" actId="478"/>
          <ac:picMkLst>
            <pc:docMk/>
            <pc:sldMk cId="2134410187" sldId="1054"/>
            <ac:picMk id="2056" creationId="{8508547E-AA5F-8571-F130-89D220CC4F92}"/>
          </ac:picMkLst>
        </pc:picChg>
      </pc:sldChg>
      <pc:sldChg chg="del">
        <pc:chgData name="Molastava,Tatsiana" userId="baf69d43-6f0d-4c65-b116-bbb24973e6d5" providerId="ADAL" clId="{71FAB46A-8C0E-43AD-B66A-A9D8C9F96A59}" dt="2023-05-15T08:52:56.038" v="2" actId="47"/>
        <pc:sldMkLst>
          <pc:docMk/>
          <pc:sldMk cId="2312124514" sldId="1054"/>
        </pc:sldMkLst>
      </pc:sldChg>
      <pc:sldChg chg="new del">
        <pc:chgData name="Molastava,Tatsiana" userId="baf69d43-6f0d-4c65-b116-bbb24973e6d5" providerId="ADAL" clId="{71FAB46A-8C0E-43AD-B66A-A9D8C9F96A59}" dt="2023-05-24T14:27:37.902" v="445" actId="47"/>
        <pc:sldMkLst>
          <pc:docMk/>
          <pc:sldMk cId="2950659912" sldId="1055"/>
        </pc:sldMkLst>
      </pc:sldChg>
      <pc:sldChg chg="del">
        <pc:chgData name="Molastava,Tatsiana" userId="baf69d43-6f0d-4c65-b116-bbb24973e6d5" providerId="ADAL" clId="{71FAB46A-8C0E-43AD-B66A-A9D8C9F96A59}" dt="2023-05-15T08:52:56.696" v="3" actId="47"/>
        <pc:sldMkLst>
          <pc:docMk/>
          <pc:sldMk cId="4265595996" sldId="1055"/>
        </pc:sldMkLst>
      </pc:sldChg>
      <pc:sldChg chg="addSp delSp modSp new mod">
        <pc:chgData name="Molastava,Tatsiana" userId="baf69d43-6f0d-4c65-b116-bbb24973e6d5" providerId="ADAL" clId="{71FAB46A-8C0E-43AD-B66A-A9D8C9F96A59}" dt="2023-05-25T07:31:27.965" v="1019" actId="20577"/>
        <pc:sldMkLst>
          <pc:docMk/>
          <pc:sldMk cId="2743998742" sldId="1056"/>
        </pc:sldMkLst>
        <pc:spChg chg="add del">
          <ac:chgData name="Molastava,Tatsiana" userId="baf69d43-6f0d-4c65-b116-bbb24973e6d5" providerId="ADAL" clId="{71FAB46A-8C0E-43AD-B66A-A9D8C9F96A59}" dt="2023-05-24T14:26:43.761" v="438"/>
          <ac:spMkLst>
            <pc:docMk/>
            <pc:sldMk cId="2743998742" sldId="1056"/>
            <ac:spMk id="2" creationId="{CCA77CB7-E147-AB6F-25A5-FA8CC1150BEB}"/>
          </ac:spMkLst>
        </pc:spChg>
        <pc:spChg chg="add mod">
          <ac:chgData name="Molastava,Tatsiana" userId="baf69d43-6f0d-4c65-b116-bbb24973e6d5" providerId="ADAL" clId="{71FAB46A-8C0E-43AD-B66A-A9D8C9F96A59}" dt="2023-05-25T07:18:54.940" v="941" actId="1076"/>
          <ac:spMkLst>
            <pc:docMk/>
            <pc:sldMk cId="2743998742" sldId="1056"/>
            <ac:spMk id="4" creationId="{DAB01742-4A13-D608-4515-8535D8BC5B13}"/>
          </ac:spMkLst>
        </pc:spChg>
        <pc:spChg chg="add del">
          <ac:chgData name="Molastava,Tatsiana" userId="baf69d43-6f0d-4c65-b116-bbb24973e6d5" providerId="ADAL" clId="{71FAB46A-8C0E-43AD-B66A-A9D8C9F96A59}" dt="2023-05-24T14:35:56.478" v="682"/>
          <ac:spMkLst>
            <pc:docMk/>
            <pc:sldMk cId="2743998742" sldId="1056"/>
            <ac:spMk id="5" creationId="{5286F1B0-FF2C-E0AB-C7D2-60240A85EC03}"/>
          </ac:spMkLst>
        </pc:spChg>
        <pc:spChg chg="add del mod">
          <ac:chgData name="Molastava,Tatsiana" userId="baf69d43-6f0d-4c65-b116-bbb24973e6d5" providerId="ADAL" clId="{71FAB46A-8C0E-43AD-B66A-A9D8C9F96A59}" dt="2023-05-25T06:50:37.534" v="885" actId="478"/>
          <ac:spMkLst>
            <pc:docMk/>
            <pc:sldMk cId="2743998742" sldId="1056"/>
            <ac:spMk id="7" creationId="{CDEA91C6-B7F5-87DF-AABF-40F8B8224A01}"/>
          </ac:spMkLst>
        </pc:spChg>
        <pc:spChg chg="add del">
          <ac:chgData name="Molastava,Tatsiana" userId="baf69d43-6f0d-4c65-b116-bbb24973e6d5" providerId="ADAL" clId="{71FAB46A-8C0E-43AD-B66A-A9D8C9F96A59}" dt="2023-05-24T14:37:11.783" v="697"/>
          <ac:spMkLst>
            <pc:docMk/>
            <pc:sldMk cId="2743998742" sldId="1056"/>
            <ac:spMk id="8" creationId="{3E9B677E-B449-3AEE-1467-DFC57AF6A6C9}"/>
          </ac:spMkLst>
        </pc:spChg>
        <pc:spChg chg="add mod">
          <ac:chgData name="Molastava,Tatsiana" userId="baf69d43-6f0d-4c65-b116-bbb24973e6d5" providerId="ADAL" clId="{71FAB46A-8C0E-43AD-B66A-A9D8C9F96A59}" dt="2023-05-25T07:18:59.278" v="943" actId="1076"/>
          <ac:spMkLst>
            <pc:docMk/>
            <pc:sldMk cId="2743998742" sldId="1056"/>
            <ac:spMk id="10" creationId="{CBB0E2C4-44D8-BFDA-E01B-B237E2AA5231}"/>
          </ac:spMkLst>
        </pc:spChg>
        <pc:spChg chg="add del">
          <ac:chgData name="Molastava,Tatsiana" userId="baf69d43-6f0d-4c65-b116-bbb24973e6d5" providerId="ADAL" clId="{71FAB46A-8C0E-43AD-B66A-A9D8C9F96A59}" dt="2023-05-24T14:38:01.402" v="714"/>
          <ac:spMkLst>
            <pc:docMk/>
            <pc:sldMk cId="2743998742" sldId="1056"/>
            <ac:spMk id="11" creationId="{C06D9BFB-C49A-1F3D-4BAB-9E5176769FE6}"/>
          </ac:spMkLst>
        </pc:spChg>
        <pc:spChg chg="add mod">
          <ac:chgData name="Molastava,Tatsiana" userId="baf69d43-6f0d-4c65-b116-bbb24973e6d5" providerId="ADAL" clId="{71FAB46A-8C0E-43AD-B66A-A9D8C9F96A59}" dt="2023-05-25T06:52:47.065" v="927" actId="1076"/>
          <ac:spMkLst>
            <pc:docMk/>
            <pc:sldMk cId="2743998742" sldId="1056"/>
            <ac:spMk id="13" creationId="{065E7D15-9860-6384-2D41-52499B093380}"/>
          </ac:spMkLst>
        </pc:spChg>
        <pc:spChg chg="add del">
          <ac:chgData name="Molastava,Tatsiana" userId="baf69d43-6f0d-4c65-b116-bbb24973e6d5" providerId="ADAL" clId="{71FAB46A-8C0E-43AD-B66A-A9D8C9F96A59}" dt="2023-05-24T14:38:39.169" v="726"/>
          <ac:spMkLst>
            <pc:docMk/>
            <pc:sldMk cId="2743998742" sldId="1056"/>
            <ac:spMk id="14" creationId="{78A1A2BE-29AB-EA97-DBA7-1E2F90CBB957}"/>
          </ac:spMkLst>
        </pc:spChg>
        <pc:spChg chg="add mod">
          <ac:chgData name="Molastava,Tatsiana" userId="baf69d43-6f0d-4c65-b116-bbb24973e6d5" providerId="ADAL" clId="{71FAB46A-8C0E-43AD-B66A-A9D8C9F96A59}" dt="2023-05-25T06:52:50.166" v="929" actId="1076"/>
          <ac:spMkLst>
            <pc:docMk/>
            <pc:sldMk cId="2743998742" sldId="1056"/>
            <ac:spMk id="16" creationId="{934701BC-AF3F-140C-0743-B54A8BEB4FED}"/>
          </ac:spMkLst>
        </pc:spChg>
        <pc:spChg chg="add">
          <ac:chgData name="Molastava,Tatsiana" userId="baf69d43-6f0d-4c65-b116-bbb24973e6d5" providerId="ADAL" clId="{71FAB46A-8C0E-43AD-B66A-A9D8C9F96A59}" dt="2023-05-24T14:39:52.508" v="746"/>
          <ac:spMkLst>
            <pc:docMk/>
            <pc:sldMk cId="2743998742" sldId="1056"/>
            <ac:spMk id="17" creationId="{805F84B3-4630-ED25-B4FB-90F96BCC8704}"/>
          </ac:spMkLst>
        </pc:spChg>
        <pc:spChg chg="add del mod">
          <ac:chgData name="Molastava,Tatsiana" userId="baf69d43-6f0d-4c65-b116-bbb24973e6d5" providerId="ADAL" clId="{71FAB46A-8C0E-43AD-B66A-A9D8C9F96A59}" dt="2023-05-24T14:40:18.477" v="755"/>
          <ac:spMkLst>
            <pc:docMk/>
            <pc:sldMk cId="2743998742" sldId="1056"/>
            <ac:spMk id="18" creationId="{1A8717FE-8CC4-F4A9-996B-E9C68CCF7100}"/>
          </ac:spMkLst>
        </pc:spChg>
        <pc:spChg chg="add del mod">
          <ac:chgData name="Molastava,Tatsiana" userId="baf69d43-6f0d-4c65-b116-bbb24973e6d5" providerId="ADAL" clId="{71FAB46A-8C0E-43AD-B66A-A9D8C9F96A59}" dt="2023-05-24T14:41:27.671" v="764"/>
          <ac:spMkLst>
            <pc:docMk/>
            <pc:sldMk cId="2743998742" sldId="1056"/>
            <ac:spMk id="20" creationId="{0A92F804-24D1-C326-5351-0E77F84EDAE0}"/>
          </ac:spMkLst>
        </pc:spChg>
        <pc:spChg chg="add del mod">
          <ac:chgData name="Molastava,Tatsiana" userId="baf69d43-6f0d-4c65-b116-bbb24973e6d5" providerId="ADAL" clId="{71FAB46A-8C0E-43AD-B66A-A9D8C9F96A59}" dt="2023-05-25T07:29:33.780" v="984" actId="478"/>
          <ac:spMkLst>
            <pc:docMk/>
            <pc:sldMk cId="2743998742" sldId="1056"/>
            <ac:spMk id="22" creationId="{DF6EA265-6359-23BD-F3C4-3AD9A3C42CA4}"/>
          </ac:spMkLst>
        </pc:spChg>
        <pc:spChg chg="add mod">
          <ac:chgData name="Molastava,Tatsiana" userId="baf69d43-6f0d-4c65-b116-bbb24973e6d5" providerId="ADAL" clId="{71FAB46A-8C0E-43AD-B66A-A9D8C9F96A59}" dt="2023-05-24T14:42:23.776" v="782"/>
          <ac:spMkLst>
            <pc:docMk/>
            <pc:sldMk cId="2743998742" sldId="1056"/>
            <ac:spMk id="24" creationId="{42A75A2C-D14E-B806-43B5-AB00C937354C}"/>
          </ac:spMkLst>
        </pc:spChg>
        <pc:spChg chg="add mod">
          <ac:chgData name="Molastava,Tatsiana" userId="baf69d43-6f0d-4c65-b116-bbb24973e6d5" providerId="ADAL" clId="{71FAB46A-8C0E-43AD-B66A-A9D8C9F96A59}" dt="2023-05-25T07:19:01.633" v="944" actId="1076"/>
          <ac:spMkLst>
            <pc:docMk/>
            <pc:sldMk cId="2743998742" sldId="1056"/>
            <ac:spMk id="25" creationId="{18310F14-3113-69DF-4A68-34DFC912BE59}"/>
          </ac:spMkLst>
        </pc:spChg>
        <pc:spChg chg="add del mod">
          <ac:chgData name="Molastava,Tatsiana" userId="baf69d43-6f0d-4c65-b116-bbb24973e6d5" providerId="ADAL" clId="{71FAB46A-8C0E-43AD-B66A-A9D8C9F96A59}" dt="2023-05-24T14:43:01.289" v="788"/>
          <ac:spMkLst>
            <pc:docMk/>
            <pc:sldMk cId="2743998742" sldId="1056"/>
            <ac:spMk id="26" creationId="{8D47C0BD-96CC-E061-92E4-C8114BBE490D}"/>
          </ac:spMkLst>
        </pc:spChg>
        <pc:spChg chg="add del mod">
          <ac:chgData name="Molastava,Tatsiana" userId="baf69d43-6f0d-4c65-b116-bbb24973e6d5" providerId="ADAL" clId="{71FAB46A-8C0E-43AD-B66A-A9D8C9F96A59}" dt="2023-05-24T14:43:59.860" v="795"/>
          <ac:spMkLst>
            <pc:docMk/>
            <pc:sldMk cId="2743998742" sldId="1056"/>
            <ac:spMk id="28" creationId="{E3A0A630-8D00-4EC0-F363-98DD58909842}"/>
          </ac:spMkLst>
        </pc:spChg>
        <pc:spChg chg="add mod">
          <ac:chgData name="Molastava,Tatsiana" userId="baf69d43-6f0d-4c65-b116-bbb24973e6d5" providerId="ADAL" clId="{71FAB46A-8C0E-43AD-B66A-A9D8C9F96A59}" dt="2023-05-25T06:52:56.095" v="931" actId="1076"/>
          <ac:spMkLst>
            <pc:docMk/>
            <pc:sldMk cId="2743998742" sldId="1056"/>
            <ac:spMk id="30" creationId="{444532E7-C917-A6FC-0D4A-42ADBBBB6C16}"/>
          </ac:spMkLst>
        </pc:spChg>
        <pc:spChg chg="add del mod">
          <ac:chgData name="Molastava,Tatsiana" userId="baf69d43-6f0d-4c65-b116-bbb24973e6d5" providerId="ADAL" clId="{71FAB46A-8C0E-43AD-B66A-A9D8C9F96A59}" dt="2023-05-24T14:44:58.036" v="809"/>
          <ac:spMkLst>
            <pc:docMk/>
            <pc:sldMk cId="2743998742" sldId="1056"/>
            <ac:spMk id="31" creationId="{0F02C136-4E18-1623-D4A7-89B3577ECBAD}"/>
          </ac:spMkLst>
        </pc:spChg>
        <pc:spChg chg="add mod">
          <ac:chgData name="Molastava,Tatsiana" userId="baf69d43-6f0d-4c65-b116-bbb24973e6d5" providerId="ADAL" clId="{71FAB46A-8C0E-43AD-B66A-A9D8C9F96A59}" dt="2023-05-25T06:52:11.012" v="913" actId="1076"/>
          <ac:spMkLst>
            <pc:docMk/>
            <pc:sldMk cId="2743998742" sldId="1056"/>
            <ac:spMk id="33" creationId="{41C95A5B-AB5A-A05C-3FF9-99126A7F9385}"/>
          </ac:spMkLst>
        </pc:spChg>
        <pc:spChg chg="add mod">
          <ac:chgData name="Molastava,Tatsiana" userId="baf69d43-6f0d-4c65-b116-bbb24973e6d5" providerId="ADAL" clId="{71FAB46A-8C0E-43AD-B66A-A9D8C9F96A59}" dt="2023-05-25T06:52:07.602" v="912" actId="1076"/>
          <ac:spMkLst>
            <pc:docMk/>
            <pc:sldMk cId="2743998742" sldId="1056"/>
            <ac:spMk id="35" creationId="{08952C1D-8834-6B16-24DB-83E3C95EC389}"/>
          </ac:spMkLst>
        </pc:spChg>
        <pc:spChg chg="add del mod">
          <ac:chgData name="Molastava,Tatsiana" userId="baf69d43-6f0d-4c65-b116-bbb24973e6d5" providerId="ADAL" clId="{71FAB46A-8C0E-43AD-B66A-A9D8C9F96A59}" dt="2023-05-24T14:57:22.875" v="841"/>
          <ac:spMkLst>
            <pc:docMk/>
            <pc:sldMk cId="2743998742" sldId="1056"/>
            <ac:spMk id="36" creationId="{4858F8F2-77BB-75EF-7398-CCF31094F4B2}"/>
          </ac:spMkLst>
        </pc:spChg>
        <pc:spChg chg="add mod">
          <ac:chgData name="Molastava,Tatsiana" userId="baf69d43-6f0d-4c65-b116-bbb24973e6d5" providerId="ADAL" clId="{71FAB46A-8C0E-43AD-B66A-A9D8C9F96A59}" dt="2023-05-25T07:18:57.362" v="942" actId="1076"/>
          <ac:spMkLst>
            <pc:docMk/>
            <pc:sldMk cId="2743998742" sldId="1056"/>
            <ac:spMk id="38" creationId="{454DC5CA-C144-F665-66A1-19FAFDE9A94D}"/>
          </ac:spMkLst>
        </pc:spChg>
        <pc:spChg chg="add del mod">
          <ac:chgData name="Molastava,Tatsiana" userId="baf69d43-6f0d-4c65-b116-bbb24973e6d5" providerId="ADAL" clId="{71FAB46A-8C0E-43AD-B66A-A9D8C9F96A59}" dt="2023-05-25T06:45:58.090" v="860" actId="478"/>
          <ac:spMkLst>
            <pc:docMk/>
            <pc:sldMk cId="2743998742" sldId="1056"/>
            <ac:spMk id="39" creationId="{E8DBC1DB-C179-51AA-80A7-7004D515A0DF}"/>
          </ac:spMkLst>
        </pc:spChg>
        <pc:spChg chg="add mod">
          <ac:chgData name="Molastava,Tatsiana" userId="baf69d43-6f0d-4c65-b116-bbb24973e6d5" providerId="ADAL" clId="{71FAB46A-8C0E-43AD-B66A-A9D8C9F96A59}" dt="2023-05-25T07:30:58.628" v="988" actId="14100"/>
          <ac:spMkLst>
            <pc:docMk/>
            <pc:sldMk cId="2743998742" sldId="1056"/>
            <ac:spMk id="40" creationId="{16ACF937-6225-823F-7E47-7AA0E5CFB854}"/>
          </ac:spMkLst>
        </pc:spChg>
        <pc:spChg chg="add mod">
          <ac:chgData name="Molastava,Tatsiana" userId="baf69d43-6f0d-4c65-b116-bbb24973e6d5" providerId="ADAL" clId="{71FAB46A-8C0E-43AD-B66A-A9D8C9F96A59}" dt="2023-05-25T06:52:27.957" v="919" actId="1076"/>
          <ac:spMkLst>
            <pc:docMk/>
            <pc:sldMk cId="2743998742" sldId="1056"/>
            <ac:spMk id="42" creationId="{EAAFBC65-C76C-3E6D-2A96-3F43C68BDC32}"/>
          </ac:spMkLst>
        </pc:spChg>
        <pc:spChg chg="add del mod">
          <ac:chgData name="Molastava,Tatsiana" userId="baf69d43-6f0d-4c65-b116-bbb24973e6d5" providerId="ADAL" clId="{71FAB46A-8C0E-43AD-B66A-A9D8C9F96A59}" dt="2023-05-25T07:18:40.282" v="934"/>
          <ac:spMkLst>
            <pc:docMk/>
            <pc:sldMk cId="2743998742" sldId="1056"/>
            <ac:spMk id="43" creationId="{FC8A7F6B-4091-E858-8757-DDC0D67C49B2}"/>
          </ac:spMkLst>
        </pc:spChg>
        <pc:spChg chg="add mod">
          <ac:chgData name="Molastava,Tatsiana" userId="baf69d43-6f0d-4c65-b116-bbb24973e6d5" providerId="ADAL" clId="{71FAB46A-8C0E-43AD-B66A-A9D8C9F96A59}" dt="2023-05-25T07:19:33.543" v="952" actId="20577"/>
          <ac:spMkLst>
            <pc:docMk/>
            <pc:sldMk cId="2743998742" sldId="1056"/>
            <ac:spMk id="45" creationId="{3D903700-D7DA-D932-20EB-4BA801AE17F2}"/>
          </ac:spMkLst>
        </pc:spChg>
        <pc:spChg chg="add del mod">
          <ac:chgData name="Molastava,Tatsiana" userId="baf69d43-6f0d-4c65-b116-bbb24973e6d5" providerId="ADAL" clId="{71FAB46A-8C0E-43AD-B66A-A9D8C9F96A59}" dt="2023-05-25T07:20:14.471" v="954"/>
          <ac:spMkLst>
            <pc:docMk/>
            <pc:sldMk cId="2743998742" sldId="1056"/>
            <ac:spMk id="46" creationId="{36A080DF-3F97-5FD9-798D-4E2CE1E498F9}"/>
          </ac:spMkLst>
        </pc:spChg>
        <pc:spChg chg="add mod">
          <ac:chgData name="Molastava,Tatsiana" userId="baf69d43-6f0d-4c65-b116-bbb24973e6d5" providerId="ADAL" clId="{71FAB46A-8C0E-43AD-B66A-A9D8C9F96A59}" dt="2023-05-25T07:29:40.863" v="986" actId="1076"/>
          <ac:spMkLst>
            <pc:docMk/>
            <pc:sldMk cId="2743998742" sldId="1056"/>
            <ac:spMk id="48" creationId="{96F2F944-27D6-91FD-A7E4-44BA7D6EF79A}"/>
          </ac:spMkLst>
        </pc:spChg>
        <pc:spChg chg="add del mod">
          <ac:chgData name="Molastava,Tatsiana" userId="baf69d43-6f0d-4c65-b116-bbb24973e6d5" providerId="ADAL" clId="{71FAB46A-8C0E-43AD-B66A-A9D8C9F96A59}" dt="2023-05-25T07:27:04.494" v="970"/>
          <ac:spMkLst>
            <pc:docMk/>
            <pc:sldMk cId="2743998742" sldId="1056"/>
            <ac:spMk id="49" creationId="{FAA0FE46-BCF9-1586-54B6-16BF099086CF}"/>
          </ac:spMkLst>
        </pc:spChg>
        <pc:spChg chg="add mod">
          <ac:chgData name="Molastava,Tatsiana" userId="baf69d43-6f0d-4c65-b116-bbb24973e6d5" providerId="ADAL" clId="{71FAB46A-8C0E-43AD-B66A-A9D8C9F96A59}" dt="2023-05-25T07:27:39.708" v="979" actId="20577"/>
          <ac:spMkLst>
            <pc:docMk/>
            <pc:sldMk cId="2743998742" sldId="1056"/>
            <ac:spMk id="51" creationId="{E6EE7A88-5DED-9151-83FD-582D03DD7D96}"/>
          </ac:spMkLst>
        </pc:spChg>
        <pc:spChg chg="add mod">
          <ac:chgData name="Molastava,Tatsiana" userId="baf69d43-6f0d-4c65-b116-bbb24973e6d5" providerId="ADAL" clId="{71FAB46A-8C0E-43AD-B66A-A9D8C9F96A59}" dt="2023-05-25T07:31:27.965" v="1019" actId="20577"/>
          <ac:spMkLst>
            <pc:docMk/>
            <pc:sldMk cId="2743998742" sldId="1056"/>
            <ac:spMk id="52" creationId="{8838CFE7-68AF-2324-7F4D-CCB6A3493C57}"/>
          </ac:spMkLst>
        </pc:spChg>
        <pc:picChg chg="add del mod modCrop">
          <ac:chgData name="Molastava,Tatsiana" userId="baf69d43-6f0d-4c65-b116-bbb24973e6d5" providerId="ADAL" clId="{71FAB46A-8C0E-43AD-B66A-A9D8C9F96A59}" dt="2023-05-24T14:40:30.586" v="760" actId="478"/>
          <ac:picMkLst>
            <pc:docMk/>
            <pc:sldMk cId="2743998742" sldId="1056"/>
            <ac:picMk id="3" creationId="{AD5E2A97-7FA9-49D7-8C9F-B4E4C024B755}"/>
          </ac:picMkLst>
        </pc:picChg>
        <pc:picChg chg="add del mod modCrop">
          <ac:chgData name="Molastava,Tatsiana" userId="baf69d43-6f0d-4c65-b116-bbb24973e6d5" providerId="ADAL" clId="{71FAB46A-8C0E-43AD-B66A-A9D8C9F96A59}" dt="2023-05-25T06:50:37.534" v="885" actId="478"/>
          <ac:picMkLst>
            <pc:docMk/>
            <pc:sldMk cId="2743998742" sldId="1056"/>
            <ac:picMk id="6" creationId="{70FB6B14-0A5F-DBC9-32B6-22CAD83182CC}"/>
          </ac:picMkLst>
        </pc:picChg>
        <pc:picChg chg="add mod modCrop">
          <ac:chgData name="Molastava,Tatsiana" userId="baf69d43-6f0d-4c65-b116-bbb24973e6d5" providerId="ADAL" clId="{71FAB46A-8C0E-43AD-B66A-A9D8C9F96A59}" dt="2023-05-25T07:18:52.671" v="940" actId="1076"/>
          <ac:picMkLst>
            <pc:docMk/>
            <pc:sldMk cId="2743998742" sldId="1056"/>
            <ac:picMk id="9" creationId="{B8B8BCF0-54D1-3D8C-8276-5854B8345890}"/>
          </ac:picMkLst>
        </pc:picChg>
        <pc:picChg chg="add mod modCrop">
          <ac:chgData name="Molastava,Tatsiana" userId="baf69d43-6f0d-4c65-b116-bbb24973e6d5" providerId="ADAL" clId="{71FAB46A-8C0E-43AD-B66A-A9D8C9F96A59}" dt="2023-05-25T06:52:39.963" v="923" actId="1076"/>
          <ac:picMkLst>
            <pc:docMk/>
            <pc:sldMk cId="2743998742" sldId="1056"/>
            <ac:picMk id="12" creationId="{81014B35-1CE9-6922-F22C-CD39B9E1381A}"/>
          </ac:picMkLst>
        </pc:picChg>
        <pc:picChg chg="add mod modCrop">
          <ac:chgData name="Molastava,Tatsiana" userId="baf69d43-6f0d-4c65-b116-bbb24973e6d5" providerId="ADAL" clId="{71FAB46A-8C0E-43AD-B66A-A9D8C9F96A59}" dt="2023-05-25T06:52:48.281" v="928" actId="1076"/>
          <ac:picMkLst>
            <pc:docMk/>
            <pc:sldMk cId="2743998742" sldId="1056"/>
            <ac:picMk id="15" creationId="{6B1317E4-4D6E-3200-662F-6672CAB3799B}"/>
          </ac:picMkLst>
        </pc:picChg>
        <pc:picChg chg="add mod modCrop">
          <ac:chgData name="Molastava,Tatsiana" userId="baf69d43-6f0d-4c65-b116-bbb24973e6d5" providerId="ADAL" clId="{71FAB46A-8C0E-43AD-B66A-A9D8C9F96A59}" dt="2023-05-25T07:18:52.671" v="940" actId="1076"/>
          <ac:picMkLst>
            <pc:docMk/>
            <pc:sldMk cId="2743998742" sldId="1056"/>
            <ac:picMk id="19" creationId="{79E0065F-2E3A-CBA7-453F-67392D385B21}"/>
          </ac:picMkLst>
        </pc:picChg>
        <pc:picChg chg="add del mod modCrop">
          <ac:chgData name="Molastava,Tatsiana" userId="baf69d43-6f0d-4c65-b116-bbb24973e6d5" providerId="ADAL" clId="{71FAB46A-8C0E-43AD-B66A-A9D8C9F96A59}" dt="2023-05-25T07:29:31.238" v="982" actId="478"/>
          <ac:picMkLst>
            <pc:docMk/>
            <pc:sldMk cId="2743998742" sldId="1056"/>
            <ac:picMk id="21" creationId="{740A5D1A-1ED0-C30C-5348-E78CC5CEEFA5}"/>
          </ac:picMkLst>
        </pc:picChg>
        <pc:picChg chg="add mod">
          <ac:chgData name="Molastava,Tatsiana" userId="baf69d43-6f0d-4c65-b116-bbb24973e6d5" providerId="ADAL" clId="{71FAB46A-8C0E-43AD-B66A-A9D8C9F96A59}" dt="2023-05-25T07:18:52.671" v="940" actId="1076"/>
          <ac:picMkLst>
            <pc:docMk/>
            <pc:sldMk cId="2743998742" sldId="1056"/>
            <ac:picMk id="23" creationId="{4E82FCD7-C8FE-579E-B17F-F288A58C2F47}"/>
          </ac:picMkLst>
        </pc:picChg>
        <pc:picChg chg="add mod modCrop">
          <ac:chgData name="Molastava,Tatsiana" userId="baf69d43-6f0d-4c65-b116-bbb24973e6d5" providerId="ADAL" clId="{71FAB46A-8C0E-43AD-B66A-A9D8C9F96A59}" dt="2023-05-25T07:18:52.671" v="940" actId="1076"/>
          <ac:picMkLst>
            <pc:docMk/>
            <pc:sldMk cId="2743998742" sldId="1056"/>
            <ac:picMk id="27" creationId="{F070A2FE-4D87-CEFF-B648-0A228959A959}"/>
          </ac:picMkLst>
        </pc:picChg>
        <pc:picChg chg="add mod">
          <ac:chgData name="Molastava,Tatsiana" userId="baf69d43-6f0d-4c65-b116-bbb24973e6d5" providerId="ADAL" clId="{71FAB46A-8C0E-43AD-B66A-A9D8C9F96A59}" dt="2023-05-25T06:52:53.421" v="930" actId="1076"/>
          <ac:picMkLst>
            <pc:docMk/>
            <pc:sldMk cId="2743998742" sldId="1056"/>
            <ac:picMk id="29" creationId="{57960460-7E93-4959-E149-AFEC3C17D802}"/>
          </ac:picMkLst>
        </pc:picChg>
        <pc:picChg chg="add mod modCrop">
          <ac:chgData name="Molastava,Tatsiana" userId="baf69d43-6f0d-4c65-b116-bbb24973e6d5" providerId="ADAL" clId="{71FAB46A-8C0E-43AD-B66A-A9D8C9F96A59}" dt="2023-05-25T06:52:11.012" v="913" actId="1076"/>
          <ac:picMkLst>
            <pc:docMk/>
            <pc:sldMk cId="2743998742" sldId="1056"/>
            <ac:picMk id="32" creationId="{4598D33D-687E-26DC-C8EE-33034D043EDB}"/>
          </ac:picMkLst>
        </pc:picChg>
        <pc:picChg chg="add mod">
          <ac:chgData name="Molastava,Tatsiana" userId="baf69d43-6f0d-4c65-b116-bbb24973e6d5" providerId="ADAL" clId="{71FAB46A-8C0E-43AD-B66A-A9D8C9F96A59}" dt="2023-05-25T06:52:07.602" v="912" actId="1076"/>
          <ac:picMkLst>
            <pc:docMk/>
            <pc:sldMk cId="2743998742" sldId="1056"/>
            <ac:picMk id="34" creationId="{85731DAE-4F93-A733-69BA-8FB17AED24DB}"/>
          </ac:picMkLst>
        </pc:picChg>
        <pc:picChg chg="add mod modCrop">
          <ac:chgData name="Molastava,Tatsiana" userId="baf69d43-6f0d-4c65-b116-bbb24973e6d5" providerId="ADAL" clId="{71FAB46A-8C0E-43AD-B66A-A9D8C9F96A59}" dt="2023-05-25T07:18:52.671" v="940" actId="1076"/>
          <ac:picMkLst>
            <pc:docMk/>
            <pc:sldMk cId="2743998742" sldId="1056"/>
            <ac:picMk id="37" creationId="{232B9AFE-1F16-6D81-0134-09A2F1D15FEA}"/>
          </ac:picMkLst>
        </pc:picChg>
        <pc:picChg chg="add mod">
          <ac:chgData name="Molastava,Tatsiana" userId="baf69d43-6f0d-4c65-b116-bbb24973e6d5" providerId="ADAL" clId="{71FAB46A-8C0E-43AD-B66A-A9D8C9F96A59}" dt="2023-05-25T06:52:25.606" v="918" actId="14100"/>
          <ac:picMkLst>
            <pc:docMk/>
            <pc:sldMk cId="2743998742" sldId="1056"/>
            <ac:picMk id="41" creationId="{92B302D0-E454-F7AC-20D3-0106B9968ECE}"/>
          </ac:picMkLst>
        </pc:picChg>
        <pc:picChg chg="add mod">
          <ac:chgData name="Molastava,Tatsiana" userId="baf69d43-6f0d-4c65-b116-bbb24973e6d5" providerId="ADAL" clId="{71FAB46A-8C0E-43AD-B66A-A9D8C9F96A59}" dt="2023-05-25T07:19:02.738" v="945" actId="1076"/>
          <ac:picMkLst>
            <pc:docMk/>
            <pc:sldMk cId="2743998742" sldId="1056"/>
            <ac:picMk id="44" creationId="{D6712580-DE95-1C9E-7525-5949A2CBEDAA}"/>
          </ac:picMkLst>
        </pc:picChg>
        <pc:picChg chg="add mod modCrop">
          <ac:chgData name="Molastava,Tatsiana" userId="baf69d43-6f0d-4c65-b116-bbb24973e6d5" providerId="ADAL" clId="{71FAB46A-8C0E-43AD-B66A-A9D8C9F96A59}" dt="2023-05-25T07:29:35.110" v="985" actId="1076"/>
          <ac:picMkLst>
            <pc:docMk/>
            <pc:sldMk cId="2743998742" sldId="1056"/>
            <ac:picMk id="47" creationId="{5A6070C3-B57C-1D31-BFB9-A649FA41385C}"/>
          </ac:picMkLst>
        </pc:picChg>
        <pc:picChg chg="add mod">
          <ac:chgData name="Molastava,Tatsiana" userId="baf69d43-6f0d-4c65-b116-bbb24973e6d5" providerId="ADAL" clId="{71FAB46A-8C0E-43AD-B66A-A9D8C9F96A59}" dt="2023-05-25T07:27:08.736" v="973" actId="1076"/>
          <ac:picMkLst>
            <pc:docMk/>
            <pc:sldMk cId="2743998742" sldId="1056"/>
            <ac:picMk id="50" creationId="{C9B73F41-8698-58B6-BD51-DE68CC6EF8D1}"/>
          </ac:picMkLst>
        </pc:picChg>
      </pc:sldChg>
      <pc:sldChg chg="del">
        <pc:chgData name="Molastava,Tatsiana" userId="baf69d43-6f0d-4c65-b116-bbb24973e6d5" providerId="ADAL" clId="{71FAB46A-8C0E-43AD-B66A-A9D8C9F96A59}" dt="2023-05-15T08:52:57.151" v="4" actId="47"/>
        <pc:sldMkLst>
          <pc:docMk/>
          <pc:sldMk cId="3091925953" sldId="1056"/>
        </pc:sldMkLst>
      </pc:sldChg>
      <pc:sldChg chg="addSp modSp add">
        <pc:chgData name="Molastava,Tatsiana" userId="baf69d43-6f0d-4c65-b116-bbb24973e6d5" providerId="ADAL" clId="{71FAB46A-8C0E-43AD-B66A-A9D8C9F96A59}" dt="2023-05-24T14:27:24.672" v="443"/>
        <pc:sldMkLst>
          <pc:docMk/>
          <pc:sldMk cId="1421123103" sldId="1057"/>
        </pc:sldMkLst>
        <pc:spChg chg="add mod">
          <ac:chgData name="Molastava,Tatsiana" userId="baf69d43-6f0d-4c65-b116-bbb24973e6d5" providerId="ADAL" clId="{71FAB46A-8C0E-43AD-B66A-A9D8C9F96A59}" dt="2023-05-24T14:27:24.672" v="443"/>
          <ac:spMkLst>
            <pc:docMk/>
            <pc:sldMk cId="1421123103" sldId="1057"/>
            <ac:spMk id="9" creationId="{FE24EFF6-418E-DE1D-34CB-928DD3579258}"/>
          </ac:spMkLst>
        </pc:spChg>
        <pc:spChg chg="add mod">
          <ac:chgData name="Molastava,Tatsiana" userId="baf69d43-6f0d-4c65-b116-bbb24973e6d5" providerId="ADAL" clId="{71FAB46A-8C0E-43AD-B66A-A9D8C9F96A59}" dt="2023-05-24T14:27:24.672" v="443"/>
          <ac:spMkLst>
            <pc:docMk/>
            <pc:sldMk cId="1421123103" sldId="1057"/>
            <ac:spMk id="11" creationId="{F96B2F18-5C7D-89F2-8F0F-4494A99E5BFF}"/>
          </ac:spMkLst>
        </pc:spChg>
      </pc:sldChg>
      <pc:sldChg chg="addSp delSp modSp mod">
        <pc:chgData name="Molastava,Tatsiana" userId="baf69d43-6f0d-4c65-b116-bbb24973e6d5" providerId="ADAL" clId="{71FAB46A-8C0E-43AD-B66A-A9D8C9F96A59}" dt="2023-05-25T09:31:45.113" v="1341" actId="1076"/>
        <pc:sldMkLst>
          <pc:docMk/>
          <pc:sldMk cId="4224963712" sldId="1058"/>
        </pc:sldMkLst>
        <pc:spChg chg="add mod">
          <ac:chgData name="Molastava,Tatsiana" userId="baf69d43-6f0d-4c65-b116-bbb24973e6d5" providerId="ADAL" clId="{71FAB46A-8C0E-43AD-B66A-A9D8C9F96A59}" dt="2023-05-25T09:31:45.113" v="1341" actId="1076"/>
          <ac:spMkLst>
            <pc:docMk/>
            <pc:sldMk cId="4224963712" sldId="1058"/>
            <ac:spMk id="3" creationId="{89C79390-0676-7E4F-1A25-61C81A0134C1}"/>
          </ac:spMkLst>
        </pc:spChg>
        <pc:spChg chg="del">
          <ac:chgData name="Molastava,Tatsiana" userId="baf69d43-6f0d-4c65-b116-bbb24973e6d5" providerId="ADAL" clId="{71FAB46A-8C0E-43AD-B66A-A9D8C9F96A59}" dt="2023-05-25T07:44:00.261" v="1068" actId="478"/>
          <ac:spMkLst>
            <pc:docMk/>
            <pc:sldMk cId="4224963712" sldId="1058"/>
            <ac:spMk id="4" creationId="{00000000-0000-0000-0000-000000000000}"/>
          </ac:spMkLst>
        </pc:spChg>
        <pc:spChg chg="del">
          <ac:chgData name="Molastava,Tatsiana" userId="baf69d43-6f0d-4c65-b116-bbb24973e6d5" providerId="ADAL" clId="{71FAB46A-8C0E-43AD-B66A-A9D8C9F96A59}" dt="2023-05-25T07:43:57.712" v="1067" actId="478"/>
          <ac:spMkLst>
            <pc:docMk/>
            <pc:sldMk cId="4224963712" sldId="1058"/>
            <ac:spMk id="5" creationId="{00000000-0000-0000-0000-000000000000}"/>
          </ac:spMkLst>
        </pc:spChg>
        <pc:spChg chg="del">
          <ac:chgData name="Molastava,Tatsiana" userId="baf69d43-6f0d-4c65-b116-bbb24973e6d5" providerId="ADAL" clId="{71FAB46A-8C0E-43AD-B66A-A9D8C9F96A59}" dt="2023-05-25T07:43:57.712" v="1067" actId="478"/>
          <ac:spMkLst>
            <pc:docMk/>
            <pc:sldMk cId="4224963712" sldId="1058"/>
            <ac:spMk id="6" creationId="{00000000-0000-0000-0000-000000000000}"/>
          </ac:spMkLst>
        </pc:spChg>
        <pc:spChg chg="del">
          <ac:chgData name="Molastava,Tatsiana" userId="baf69d43-6f0d-4c65-b116-bbb24973e6d5" providerId="ADAL" clId="{71FAB46A-8C0E-43AD-B66A-A9D8C9F96A59}" dt="2023-05-25T07:44:00.261" v="1068" actId="478"/>
          <ac:spMkLst>
            <pc:docMk/>
            <pc:sldMk cId="4224963712" sldId="1058"/>
            <ac:spMk id="7" creationId="{00000000-0000-0000-0000-000000000000}"/>
          </ac:spMkLst>
        </pc:spChg>
        <pc:spChg chg="del">
          <ac:chgData name="Molastava,Tatsiana" userId="baf69d43-6f0d-4c65-b116-bbb24973e6d5" providerId="ADAL" clId="{71FAB46A-8C0E-43AD-B66A-A9D8C9F96A59}" dt="2023-05-25T07:43:57.712" v="1067" actId="478"/>
          <ac:spMkLst>
            <pc:docMk/>
            <pc:sldMk cId="4224963712" sldId="1058"/>
            <ac:spMk id="10" creationId="{00000000-0000-0000-0000-000000000000}"/>
          </ac:spMkLst>
        </pc:spChg>
        <pc:spChg chg="mod">
          <ac:chgData name="Molastava,Tatsiana" userId="baf69d43-6f0d-4c65-b116-bbb24973e6d5" providerId="ADAL" clId="{71FAB46A-8C0E-43AD-B66A-A9D8C9F96A59}" dt="2023-05-25T09:16:03.641" v="1127" actId="20577"/>
          <ac:spMkLst>
            <pc:docMk/>
            <pc:sldMk cId="4224963712" sldId="1058"/>
            <ac:spMk id="12" creationId="{00000000-0000-0000-0000-000000000000}"/>
          </ac:spMkLst>
        </pc:spChg>
        <pc:spChg chg="del">
          <ac:chgData name="Molastava,Tatsiana" userId="baf69d43-6f0d-4c65-b116-bbb24973e6d5" providerId="ADAL" clId="{71FAB46A-8C0E-43AD-B66A-A9D8C9F96A59}" dt="2023-05-25T07:43:57.712" v="1067" actId="478"/>
          <ac:spMkLst>
            <pc:docMk/>
            <pc:sldMk cId="4224963712" sldId="1058"/>
            <ac:spMk id="14" creationId="{00000000-0000-0000-0000-000000000000}"/>
          </ac:spMkLst>
        </pc:spChg>
        <pc:spChg chg="add mod">
          <ac:chgData name="Molastava,Tatsiana" userId="baf69d43-6f0d-4c65-b116-bbb24973e6d5" providerId="ADAL" clId="{71FAB46A-8C0E-43AD-B66A-A9D8C9F96A59}" dt="2023-05-25T08:53:35.681" v="1104" actId="20577"/>
          <ac:spMkLst>
            <pc:docMk/>
            <pc:sldMk cId="4224963712" sldId="1058"/>
            <ac:spMk id="15" creationId="{8D1E9166-DC36-DD59-6F10-F3CE3F442BCE}"/>
          </ac:spMkLst>
        </pc:spChg>
        <pc:spChg chg="add del mod">
          <ac:chgData name="Molastava,Tatsiana" userId="baf69d43-6f0d-4c65-b116-bbb24973e6d5" providerId="ADAL" clId="{71FAB46A-8C0E-43AD-B66A-A9D8C9F96A59}" dt="2023-05-25T07:44:34.132" v="1076"/>
          <ac:spMkLst>
            <pc:docMk/>
            <pc:sldMk cId="4224963712" sldId="1058"/>
            <ac:spMk id="18" creationId="{0ADDFEAE-37FC-2D66-88FB-1A793DBBF48B}"/>
          </ac:spMkLst>
        </pc:spChg>
        <pc:spChg chg="add del mod">
          <ac:chgData name="Molastava,Tatsiana" userId="baf69d43-6f0d-4c65-b116-bbb24973e6d5" providerId="ADAL" clId="{71FAB46A-8C0E-43AD-B66A-A9D8C9F96A59}" dt="2023-05-25T07:44:34.132" v="1076"/>
          <ac:spMkLst>
            <pc:docMk/>
            <pc:sldMk cId="4224963712" sldId="1058"/>
            <ac:spMk id="20" creationId="{990AB921-898B-9C6C-85C3-3B67113CED8C}"/>
          </ac:spMkLst>
        </pc:spChg>
        <pc:picChg chg="add mod">
          <ac:chgData name="Molastava,Tatsiana" userId="baf69d43-6f0d-4c65-b116-bbb24973e6d5" providerId="ADAL" clId="{71FAB46A-8C0E-43AD-B66A-A9D8C9F96A59}" dt="2023-05-25T07:44:16.523" v="1072" actId="1076"/>
          <ac:picMkLst>
            <pc:docMk/>
            <pc:sldMk cId="4224963712" sldId="1058"/>
            <ac:picMk id="2" creationId="{755C798C-4CC0-0401-C430-20A7F34A0513}"/>
          </ac:picMkLst>
        </pc:picChg>
        <pc:picChg chg="del">
          <ac:chgData name="Molastava,Tatsiana" userId="baf69d43-6f0d-4c65-b116-bbb24973e6d5" providerId="ADAL" clId="{71FAB46A-8C0E-43AD-B66A-A9D8C9F96A59}" dt="2023-05-25T07:43:57.712" v="1067" actId="478"/>
          <ac:picMkLst>
            <pc:docMk/>
            <pc:sldMk cId="4224963712" sldId="1058"/>
            <ac:picMk id="8" creationId="{00000000-0000-0000-0000-000000000000}"/>
          </ac:picMkLst>
        </pc:picChg>
        <pc:picChg chg="del">
          <ac:chgData name="Molastava,Tatsiana" userId="baf69d43-6f0d-4c65-b116-bbb24973e6d5" providerId="ADAL" clId="{71FAB46A-8C0E-43AD-B66A-A9D8C9F96A59}" dt="2023-05-25T07:43:57.712" v="1067" actId="478"/>
          <ac:picMkLst>
            <pc:docMk/>
            <pc:sldMk cId="4224963712" sldId="1058"/>
            <ac:picMk id="9" creationId="{00000000-0000-0000-0000-000000000000}"/>
          </ac:picMkLst>
        </pc:picChg>
        <pc:picChg chg="add mod">
          <ac:chgData name="Molastava,Tatsiana" userId="baf69d43-6f0d-4c65-b116-bbb24973e6d5" providerId="ADAL" clId="{71FAB46A-8C0E-43AD-B66A-A9D8C9F96A59}" dt="2023-05-25T07:44:45.006" v="1080" actId="1076"/>
          <ac:picMkLst>
            <pc:docMk/>
            <pc:sldMk cId="4224963712" sldId="1058"/>
            <ac:picMk id="11" creationId="{25DE2920-62DD-56DA-3424-4466BE6CF98E}"/>
          </ac:picMkLst>
        </pc:picChg>
        <pc:picChg chg="add mod">
          <ac:chgData name="Molastava,Tatsiana" userId="baf69d43-6f0d-4c65-b116-bbb24973e6d5" providerId="ADAL" clId="{71FAB46A-8C0E-43AD-B66A-A9D8C9F96A59}" dt="2023-05-25T07:44:43.349" v="1079" actId="14100"/>
          <ac:picMkLst>
            <pc:docMk/>
            <pc:sldMk cId="4224963712" sldId="1058"/>
            <ac:picMk id="16" creationId="{4A433687-5D81-8573-57F2-8C936146EE90}"/>
          </ac:picMkLst>
        </pc:picChg>
        <pc:picChg chg="add del mod">
          <ac:chgData name="Molastava,Tatsiana" userId="baf69d43-6f0d-4c65-b116-bbb24973e6d5" providerId="ADAL" clId="{71FAB46A-8C0E-43AD-B66A-A9D8C9F96A59}" dt="2023-05-25T07:44:34.132" v="1076"/>
          <ac:picMkLst>
            <pc:docMk/>
            <pc:sldMk cId="4224963712" sldId="1058"/>
            <ac:picMk id="17" creationId="{39E18EE0-4337-568C-EEE0-542D9D8FF1B8}"/>
          </ac:picMkLst>
        </pc:picChg>
        <pc:picChg chg="add del mod">
          <ac:chgData name="Molastava,Tatsiana" userId="baf69d43-6f0d-4c65-b116-bbb24973e6d5" providerId="ADAL" clId="{71FAB46A-8C0E-43AD-B66A-A9D8C9F96A59}" dt="2023-05-25T07:44:34.132" v="1076"/>
          <ac:picMkLst>
            <pc:docMk/>
            <pc:sldMk cId="4224963712" sldId="1058"/>
            <ac:picMk id="19" creationId="{77F02495-5CF3-0F5F-F764-377D731F9746}"/>
          </ac:picMkLst>
        </pc:picChg>
        <pc:picChg chg="add del mod">
          <ac:chgData name="Molastava,Tatsiana" userId="baf69d43-6f0d-4c65-b116-bbb24973e6d5" providerId="ADAL" clId="{71FAB46A-8C0E-43AD-B66A-A9D8C9F96A59}" dt="2023-05-25T07:44:34.132" v="1076"/>
          <ac:picMkLst>
            <pc:docMk/>
            <pc:sldMk cId="4224963712" sldId="1058"/>
            <ac:picMk id="21" creationId="{498C5965-984E-2B23-208F-160F5D8D3704}"/>
          </ac:picMkLst>
        </pc:picChg>
        <pc:cxnChg chg="del">
          <ac:chgData name="Molastava,Tatsiana" userId="baf69d43-6f0d-4c65-b116-bbb24973e6d5" providerId="ADAL" clId="{71FAB46A-8C0E-43AD-B66A-A9D8C9F96A59}" dt="2023-05-25T07:44:02.375" v="1069" actId="478"/>
          <ac:cxnSpMkLst>
            <pc:docMk/>
            <pc:sldMk cId="4224963712" sldId="1058"/>
            <ac:cxnSpMk id="13" creationId="{00000000-0000-0000-0000-000000000000}"/>
          </ac:cxnSpMkLst>
        </pc:cxnChg>
      </pc:sldChg>
      <pc:sldChg chg="addSp delSp modSp new mod">
        <pc:chgData name="Molastava,Tatsiana" userId="baf69d43-6f0d-4c65-b116-bbb24973e6d5" providerId="ADAL" clId="{71FAB46A-8C0E-43AD-B66A-A9D8C9F96A59}" dt="2023-05-25T09:25:06.003" v="1335" actId="1076"/>
        <pc:sldMkLst>
          <pc:docMk/>
          <pc:sldMk cId="2822117803" sldId="1059"/>
        </pc:sldMkLst>
        <pc:spChg chg="del">
          <ac:chgData name="Molastava,Tatsiana" userId="baf69d43-6f0d-4c65-b116-bbb24973e6d5" providerId="ADAL" clId="{71FAB46A-8C0E-43AD-B66A-A9D8C9F96A59}" dt="2023-05-25T09:16:09.130" v="1128" actId="478"/>
          <ac:spMkLst>
            <pc:docMk/>
            <pc:sldMk cId="2822117803" sldId="1059"/>
            <ac:spMk id="2" creationId="{E2478BBE-9C4D-A7FE-6B49-17CF9502B407}"/>
          </ac:spMkLst>
        </pc:spChg>
        <pc:spChg chg="mod">
          <ac:chgData name="Molastava,Tatsiana" userId="baf69d43-6f0d-4c65-b116-bbb24973e6d5" providerId="ADAL" clId="{71FAB46A-8C0E-43AD-B66A-A9D8C9F96A59}" dt="2023-05-25T09:15:57.865" v="1117" actId="20577"/>
          <ac:spMkLst>
            <pc:docMk/>
            <pc:sldMk cId="2822117803" sldId="1059"/>
            <ac:spMk id="3" creationId="{CCA3539D-3B36-00C6-F4C7-7C61DAA281F0}"/>
          </ac:spMkLst>
        </pc:spChg>
        <pc:spChg chg="add del mod">
          <ac:chgData name="Molastava,Tatsiana" userId="baf69d43-6f0d-4c65-b116-bbb24973e6d5" providerId="ADAL" clId="{71FAB46A-8C0E-43AD-B66A-A9D8C9F96A59}" dt="2023-05-25T09:15:59.214" v="1119"/>
          <ac:spMkLst>
            <pc:docMk/>
            <pc:sldMk cId="2822117803" sldId="1059"/>
            <ac:spMk id="4" creationId="{6A351128-F56C-AFD7-A2EA-5CBB8DEC1F16}"/>
          </ac:spMkLst>
        </pc:spChg>
        <pc:spChg chg="add del">
          <ac:chgData name="Molastava,Tatsiana" userId="baf69d43-6f0d-4c65-b116-bbb24973e6d5" providerId="ADAL" clId="{71FAB46A-8C0E-43AD-B66A-A9D8C9F96A59}" dt="2023-05-25T09:18:05.505" v="1241" actId="478"/>
          <ac:spMkLst>
            <pc:docMk/>
            <pc:sldMk cId="2822117803" sldId="1059"/>
            <ac:spMk id="7" creationId="{5F0837AE-54FD-D08F-4BBC-FA75E06E6D11}"/>
          </ac:spMkLst>
        </pc:spChg>
        <pc:spChg chg="add del">
          <ac:chgData name="Molastava,Tatsiana" userId="baf69d43-6f0d-4c65-b116-bbb24973e6d5" providerId="ADAL" clId="{71FAB46A-8C0E-43AD-B66A-A9D8C9F96A59}" dt="2023-05-25T09:20:14.083" v="1270" actId="478"/>
          <ac:spMkLst>
            <pc:docMk/>
            <pc:sldMk cId="2822117803" sldId="1059"/>
            <ac:spMk id="9" creationId="{5032CBD0-753D-E0D8-2495-739B09EE073B}"/>
          </ac:spMkLst>
        </pc:spChg>
        <pc:graphicFrameChg chg="add mod modGraphic">
          <ac:chgData name="Molastava,Tatsiana" userId="baf69d43-6f0d-4c65-b116-bbb24973e6d5" providerId="ADAL" clId="{71FAB46A-8C0E-43AD-B66A-A9D8C9F96A59}" dt="2023-05-25T09:22:11.882" v="1296" actId="20577"/>
          <ac:graphicFrameMkLst>
            <pc:docMk/>
            <pc:sldMk cId="2822117803" sldId="1059"/>
            <ac:graphicFrameMk id="5" creationId="{B8A7A17E-0053-E07B-8AD8-8896215F8B98}"/>
          </ac:graphicFrameMkLst>
        </pc:graphicFrameChg>
        <pc:picChg chg="add mod">
          <ac:chgData name="Molastava,Tatsiana" userId="baf69d43-6f0d-4c65-b116-bbb24973e6d5" providerId="ADAL" clId="{71FAB46A-8C0E-43AD-B66A-A9D8C9F96A59}" dt="2023-05-25T09:20:02.078" v="1268" actId="1076"/>
          <ac:picMkLst>
            <pc:docMk/>
            <pc:sldMk cId="2822117803" sldId="1059"/>
            <ac:picMk id="4098" creationId="{0A7F5547-9CBB-6B62-5AB6-9F2CCB7AB463}"/>
          </ac:picMkLst>
        </pc:picChg>
        <pc:picChg chg="add mod">
          <ac:chgData name="Molastava,Tatsiana" userId="baf69d43-6f0d-4c65-b116-bbb24973e6d5" providerId="ADAL" clId="{71FAB46A-8C0E-43AD-B66A-A9D8C9F96A59}" dt="2023-05-25T09:20:00.377" v="1267" actId="1076"/>
          <ac:picMkLst>
            <pc:docMk/>
            <pc:sldMk cId="2822117803" sldId="1059"/>
            <ac:picMk id="4100" creationId="{831F3FAB-9F87-9AA9-C9C3-893ECE4924F4}"/>
          </ac:picMkLst>
        </pc:picChg>
        <pc:picChg chg="add mod">
          <ac:chgData name="Molastava,Tatsiana" userId="baf69d43-6f0d-4c65-b116-bbb24973e6d5" providerId="ADAL" clId="{71FAB46A-8C0E-43AD-B66A-A9D8C9F96A59}" dt="2023-05-25T09:19:14.896" v="1262" actId="1076"/>
          <ac:picMkLst>
            <pc:docMk/>
            <pc:sldMk cId="2822117803" sldId="1059"/>
            <ac:picMk id="4102" creationId="{0FDA7019-CC8D-936E-ED05-EBF9F97DFD6F}"/>
          </ac:picMkLst>
        </pc:picChg>
        <pc:picChg chg="add del mod">
          <ac:chgData name="Molastava,Tatsiana" userId="baf69d43-6f0d-4c65-b116-bbb24973e6d5" providerId="ADAL" clId="{71FAB46A-8C0E-43AD-B66A-A9D8C9F96A59}" dt="2023-05-25T09:19:57.388" v="1266" actId="478"/>
          <ac:picMkLst>
            <pc:docMk/>
            <pc:sldMk cId="2822117803" sldId="1059"/>
            <ac:picMk id="4104" creationId="{CF4961CA-55F6-0C73-B9C6-A34E8CB350D2}"/>
          </ac:picMkLst>
        </pc:picChg>
        <pc:picChg chg="add mod">
          <ac:chgData name="Molastava,Tatsiana" userId="baf69d43-6f0d-4c65-b116-bbb24973e6d5" providerId="ADAL" clId="{71FAB46A-8C0E-43AD-B66A-A9D8C9F96A59}" dt="2023-05-25T09:23:10.321" v="1312" actId="1076"/>
          <ac:picMkLst>
            <pc:docMk/>
            <pc:sldMk cId="2822117803" sldId="1059"/>
            <ac:picMk id="4106" creationId="{4E21DD7A-44E7-5688-5E86-D83317EA4C45}"/>
          </ac:picMkLst>
        </pc:picChg>
        <pc:picChg chg="add mod">
          <ac:chgData name="Molastava,Tatsiana" userId="baf69d43-6f0d-4c65-b116-bbb24973e6d5" providerId="ADAL" clId="{71FAB46A-8C0E-43AD-B66A-A9D8C9F96A59}" dt="2023-05-25T09:20:51.836" v="1282" actId="1076"/>
          <ac:picMkLst>
            <pc:docMk/>
            <pc:sldMk cId="2822117803" sldId="1059"/>
            <ac:picMk id="4108" creationId="{2A24E18F-BA43-C692-B5EC-69F72BC6CD12}"/>
          </ac:picMkLst>
        </pc:picChg>
        <pc:picChg chg="add mod">
          <ac:chgData name="Molastava,Tatsiana" userId="baf69d43-6f0d-4c65-b116-bbb24973e6d5" providerId="ADAL" clId="{71FAB46A-8C0E-43AD-B66A-A9D8C9F96A59}" dt="2023-05-25T09:25:06.003" v="1335" actId="1076"/>
          <ac:picMkLst>
            <pc:docMk/>
            <pc:sldMk cId="2822117803" sldId="1059"/>
            <ac:picMk id="4110" creationId="{760443D6-2A87-C328-50A7-8934AFC1EC7D}"/>
          </ac:picMkLst>
        </pc:picChg>
        <pc:picChg chg="add mod">
          <ac:chgData name="Molastava,Tatsiana" userId="baf69d43-6f0d-4c65-b116-bbb24973e6d5" providerId="ADAL" clId="{71FAB46A-8C0E-43AD-B66A-A9D8C9F96A59}" dt="2023-05-25T09:22:33.471" v="1301" actId="1076"/>
          <ac:picMkLst>
            <pc:docMk/>
            <pc:sldMk cId="2822117803" sldId="1059"/>
            <ac:picMk id="4112" creationId="{D91AA2DA-3E54-5621-DBBC-DF8D955B92A8}"/>
          </ac:picMkLst>
        </pc:picChg>
        <pc:picChg chg="add mod">
          <ac:chgData name="Molastava,Tatsiana" userId="baf69d43-6f0d-4c65-b116-bbb24973e6d5" providerId="ADAL" clId="{71FAB46A-8C0E-43AD-B66A-A9D8C9F96A59}" dt="2023-05-25T09:24:11.806" v="1320" actId="1076"/>
          <ac:picMkLst>
            <pc:docMk/>
            <pc:sldMk cId="2822117803" sldId="1059"/>
            <ac:picMk id="4114" creationId="{7F492F32-F132-0B01-B2D1-3B6D5EBFEA4D}"/>
          </ac:picMkLst>
        </pc:picChg>
        <pc:picChg chg="add mod">
          <ac:chgData name="Molastava,Tatsiana" userId="baf69d43-6f0d-4c65-b116-bbb24973e6d5" providerId="ADAL" clId="{71FAB46A-8C0E-43AD-B66A-A9D8C9F96A59}" dt="2023-05-25T09:23:14.327" v="1315" actId="1076"/>
          <ac:picMkLst>
            <pc:docMk/>
            <pc:sldMk cId="2822117803" sldId="1059"/>
            <ac:picMk id="4116" creationId="{8570E33D-0B5C-294F-7C74-EE39E0A8A360}"/>
          </ac:picMkLst>
        </pc:picChg>
        <pc:picChg chg="add mod">
          <ac:chgData name="Molastava,Tatsiana" userId="baf69d43-6f0d-4c65-b116-bbb24973e6d5" providerId="ADAL" clId="{71FAB46A-8C0E-43AD-B66A-A9D8C9F96A59}" dt="2023-05-25T09:24:29.943" v="1328" actId="1076"/>
          <ac:picMkLst>
            <pc:docMk/>
            <pc:sldMk cId="2822117803" sldId="1059"/>
            <ac:picMk id="4118" creationId="{CE32C4B5-DE3F-8943-D407-AC550963613F}"/>
          </ac:picMkLst>
        </pc:picChg>
        <pc:picChg chg="add mod">
          <ac:chgData name="Molastava,Tatsiana" userId="baf69d43-6f0d-4c65-b116-bbb24973e6d5" providerId="ADAL" clId="{71FAB46A-8C0E-43AD-B66A-A9D8C9F96A59}" dt="2023-05-25T09:24:30.610" v="1329" actId="1076"/>
          <ac:picMkLst>
            <pc:docMk/>
            <pc:sldMk cId="2822117803" sldId="1059"/>
            <ac:picMk id="4120" creationId="{370B59D3-B898-A681-EAC9-8FEB18AB7253}"/>
          </ac:picMkLst>
        </pc:picChg>
        <pc:picChg chg="add mod">
          <ac:chgData name="Molastava,Tatsiana" userId="baf69d43-6f0d-4c65-b116-bbb24973e6d5" providerId="ADAL" clId="{71FAB46A-8C0E-43AD-B66A-A9D8C9F96A59}" dt="2023-05-25T09:25:04.517" v="1334" actId="1076"/>
          <ac:picMkLst>
            <pc:docMk/>
            <pc:sldMk cId="2822117803" sldId="1059"/>
            <ac:picMk id="4122" creationId="{E5F90C71-28F0-7390-BF19-FD47E735A9CD}"/>
          </ac:picMkLst>
        </pc:picChg>
      </pc:sldChg>
    </pc:docChg>
  </pc:docChgLst>
  <pc:docChgLst>
    <pc:chgData name="Molastava,Tatsiana" userId="baf69d43-6f0d-4c65-b116-bbb24973e6d5" providerId="ADAL" clId="{4F3A9746-6436-4AD3-BAA2-BDB99EB8B39A}"/>
    <pc:docChg chg="undo custSel delSld modSld">
      <pc:chgData name="Molastava,Tatsiana" userId="baf69d43-6f0d-4c65-b116-bbb24973e6d5" providerId="ADAL" clId="{4F3A9746-6436-4AD3-BAA2-BDB99EB8B39A}" dt="2023-10-27T11:39:18.608" v="11" actId="47"/>
      <pc:docMkLst>
        <pc:docMk/>
      </pc:docMkLst>
      <pc:sldChg chg="modSp mod">
        <pc:chgData name="Molastava,Tatsiana" userId="baf69d43-6f0d-4c65-b116-bbb24973e6d5" providerId="ADAL" clId="{4F3A9746-6436-4AD3-BAA2-BDB99EB8B39A}" dt="2023-10-27T11:27:43.855" v="1" actId="20577"/>
        <pc:sldMkLst>
          <pc:docMk/>
          <pc:sldMk cId="0" sldId="261"/>
        </pc:sldMkLst>
        <pc:spChg chg="mod">
          <ac:chgData name="Molastava,Tatsiana" userId="baf69d43-6f0d-4c65-b116-bbb24973e6d5" providerId="ADAL" clId="{4F3A9746-6436-4AD3-BAA2-BDB99EB8B39A}" dt="2023-10-27T11:27:43.855" v="1" actId="20577"/>
          <ac:spMkLst>
            <pc:docMk/>
            <pc:sldMk cId="0" sldId="261"/>
            <ac:spMk id="6" creationId="{00000000-0000-0000-0000-000000000000}"/>
          </ac:spMkLst>
        </pc:spChg>
      </pc:sldChg>
      <pc:sldChg chg="del">
        <pc:chgData name="Molastava,Tatsiana" userId="baf69d43-6f0d-4c65-b116-bbb24973e6d5" providerId="ADAL" clId="{4F3A9746-6436-4AD3-BAA2-BDB99EB8B39A}" dt="2023-10-27T11:39:04.361" v="4" actId="47"/>
        <pc:sldMkLst>
          <pc:docMk/>
          <pc:sldMk cId="1276095328" sldId="1053"/>
        </pc:sldMkLst>
      </pc:sldChg>
      <pc:sldChg chg="del">
        <pc:chgData name="Molastava,Tatsiana" userId="baf69d43-6f0d-4c65-b116-bbb24973e6d5" providerId="ADAL" clId="{4F3A9746-6436-4AD3-BAA2-BDB99EB8B39A}" dt="2023-10-27T11:39:02.577" v="3" actId="47"/>
        <pc:sldMkLst>
          <pc:docMk/>
          <pc:sldMk cId="2743998742" sldId="1056"/>
        </pc:sldMkLst>
      </pc:sldChg>
      <pc:sldChg chg="del">
        <pc:chgData name="Molastava,Tatsiana" userId="baf69d43-6f0d-4c65-b116-bbb24973e6d5" providerId="ADAL" clId="{4F3A9746-6436-4AD3-BAA2-BDB99EB8B39A}" dt="2023-10-27T11:39:01.170" v="2" actId="47"/>
        <pc:sldMkLst>
          <pc:docMk/>
          <pc:sldMk cId="1421123103" sldId="1057"/>
        </pc:sldMkLst>
      </pc:sldChg>
      <pc:sldChg chg="del">
        <pc:chgData name="Molastava,Tatsiana" userId="baf69d43-6f0d-4c65-b116-bbb24973e6d5" providerId="ADAL" clId="{4F3A9746-6436-4AD3-BAA2-BDB99EB8B39A}" dt="2023-10-27T11:39:13.358" v="8" actId="47"/>
        <pc:sldMkLst>
          <pc:docMk/>
          <pc:sldMk cId="4224963712" sldId="1058"/>
        </pc:sldMkLst>
      </pc:sldChg>
      <pc:sldChg chg="del">
        <pc:chgData name="Molastava,Tatsiana" userId="baf69d43-6f0d-4c65-b116-bbb24973e6d5" providerId="ADAL" clId="{4F3A9746-6436-4AD3-BAA2-BDB99EB8B39A}" dt="2023-10-27T11:39:15.281" v="9" actId="47"/>
        <pc:sldMkLst>
          <pc:docMk/>
          <pc:sldMk cId="2822117803" sldId="1059"/>
        </pc:sldMkLst>
      </pc:sldChg>
      <pc:sldChg chg="del">
        <pc:chgData name="Molastava,Tatsiana" userId="baf69d43-6f0d-4c65-b116-bbb24973e6d5" providerId="ADAL" clId="{4F3A9746-6436-4AD3-BAA2-BDB99EB8B39A}" dt="2023-10-27T11:39:07.631" v="5" actId="47"/>
        <pc:sldMkLst>
          <pc:docMk/>
          <pc:sldMk cId="1969708066" sldId="1063"/>
        </pc:sldMkLst>
      </pc:sldChg>
      <pc:sldChg chg="del">
        <pc:chgData name="Molastava,Tatsiana" userId="baf69d43-6f0d-4c65-b116-bbb24973e6d5" providerId="ADAL" clId="{4F3A9746-6436-4AD3-BAA2-BDB99EB8B39A}" dt="2023-10-27T11:39:10.936" v="6" actId="47"/>
        <pc:sldMkLst>
          <pc:docMk/>
          <pc:sldMk cId="2336846606" sldId="1064"/>
        </pc:sldMkLst>
      </pc:sldChg>
      <pc:sldChg chg="del">
        <pc:chgData name="Molastava,Tatsiana" userId="baf69d43-6f0d-4c65-b116-bbb24973e6d5" providerId="ADAL" clId="{4F3A9746-6436-4AD3-BAA2-BDB99EB8B39A}" dt="2023-10-27T11:39:18.608" v="11" actId="47"/>
        <pc:sldMkLst>
          <pc:docMk/>
          <pc:sldMk cId="2769280742" sldId="1065"/>
        </pc:sldMkLst>
      </pc:sldChg>
      <pc:sldChg chg="del">
        <pc:chgData name="Molastava,Tatsiana" userId="baf69d43-6f0d-4c65-b116-bbb24973e6d5" providerId="ADAL" clId="{4F3A9746-6436-4AD3-BAA2-BDB99EB8B39A}" dt="2023-10-27T11:39:16.841" v="10" actId="47"/>
        <pc:sldMkLst>
          <pc:docMk/>
          <pc:sldMk cId="2954982020" sldId="1067"/>
        </pc:sldMkLst>
      </pc:sldChg>
      <pc:sldChg chg="del">
        <pc:chgData name="Molastava,Tatsiana" userId="baf69d43-6f0d-4c65-b116-bbb24973e6d5" providerId="ADAL" clId="{4F3A9746-6436-4AD3-BAA2-BDB99EB8B39A}" dt="2023-10-27T11:39:11.509" v="7" actId="47"/>
        <pc:sldMkLst>
          <pc:docMk/>
          <pc:sldMk cId="4091152428" sldId="1069"/>
        </pc:sldMkLst>
      </pc:sldChg>
    </pc:docChg>
  </pc:docChgLst>
  <pc:docChgLst>
    <pc:chgData name="Tatsiana Molastava" userId="baf69d43-6f0d-4c65-b116-bbb24973e6d5" providerId="ADAL" clId="{F6609CDD-6D64-49E0-A2A1-C020A17C80E9}"/>
    <pc:docChg chg="undo custSel addSld delSld modSld sldOrd">
      <pc:chgData name="Tatsiana Molastava" userId="baf69d43-6f0d-4c65-b116-bbb24973e6d5" providerId="ADAL" clId="{F6609CDD-6D64-49E0-A2A1-C020A17C80E9}" dt="2023-03-15T16:14:52.309" v="3420" actId="20577"/>
      <pc:docMkLst>
        <pc:docMk/>
      </pc:docMkLst>
      <pc:sldChg chg="add del">
        <pc:chgData name="Tatsiana Molastava" userId="baf69d43-6f0d-4c65-b116-bbb24973e6d5" providerId="ADAL" clId="{F6609CDD-6D64-49E0-A2A1-C020A17C80E9}" dt="2023-03-03T08:36:55.144" v="1336" actId="47"/>
        <pc:sldMkLst>
          <pc:docMk/>
          <pc:sldMk cId="1475825862" sldId="257"/>
        </pc:sldMkLst>
      </pc:sldChg>
      <pc:sldChg chg="add del">
        <pc:chgData name="Tatsiana Molastava" userId="baf69d43-6f0d-4c65-b116-bbb24973e6d5" providerId="ADAL" clId="{F6609CDD-6D64-49E0-A2A1-C020A17C80E9}" dt="2023-03-03T08:37:06.287" v="1341" actId="47"/>
        <pc:sldMkLst>
          <pc:docMk/>
          <pc:sldMk cId="2099498148" sldId="258"/>
        </pc:sldMkLst>
      </pc:sldChg>
      <pc:sldChg chg="add del">
        <pc:chgData name="Tatsiana Molastava" userId="baf69d43-6f0d-4c65-b116-bbb24973e6d5" providerId="ADAL" clId="{F6609CDD-6D64-49E0-A2A1-C020A17C80E9}" dt="2023-03-03T08:37:07.140" v="1342" actId="47"/>
        <pc:sldMkLst>
          <pc:docMk/>
          <pc:sldMk cId="3499535667" sldId="259"/>
        </pc:sldMkLst>
      </pc:sldChg>
      <pc:sldChg chg="add del">
        <pc:chgData name="Tatsiana Molastava" userId="baf69d43-6f0d-4c65-b116-bbb24973e6d5" providerId="ADAL" clId="{F6609CDD-6D64-49E0-A2A1-C020A17C80E9}" dt="2023-03-03T08:37:01.505" v="1337" actId="47"/>
        <pc:sldMkLst>
          <pc:docMk/>
          <pc:sldMk cId="0" sldId="261"/>
        </pc:sldMkLst>
      </pc:sldChg>
      <pc:sldChg chg="add del">
        <pc:chgData name="Tatsiana Molastava" userId="baf69d43-6f0d-4c65-b116-bbb24973e6d5" providerId="ADAL" clId="{F6609CDD-6D64-49E0-A2A1-C020A17C80E9}" dt="2023-03-03T08:36:53.151" v="1335" actId="47"/>
        <pc:sldMkLst>
          <pc:docMk/>
          <pc:sldMk cId="0" sldId="263"/>
        </pc:sldMkLst>
      </pc:sldChg>
      <pc:sldChg chg="add del">
        <pc:chgData name="Tatsiana Molastava" userId="baf69d43-6f0d-4c65-b116-bbb24973e6d5" providerId="ADAL" clId="{F6609CDD-6D64-49E0-A2A1-C020A17C80E9}" dt="2023-03-03T08:37:02.828" v="1338" actId="47"/>
        <pc:sldMkLst>
          <pc:docMk/>
          <pc:sldMk cId="0" sldId="264"/>
        </pc:sldMkLst>
      </pc:sldChg>
      <pc:sldChg chg="add del">
        <pc:chgData name="Tatsiana Molastava" userId="baf69d43-6f0d-4c65-b116-bbb24973e6d5" providerId="ADAL" clId="{F6609CDD-6D64-49E0-A2A1-C020A17C80E9}" dt="2023-03-03T08:37:04.889" v="1340" actId="47"/>
        <pc:sldMkLst>
          <pc:docMk/>
          <pc:sldMk cId="0" sldId="265"/>
        </pc:sldMkLst>
      </pc:sldChg>
      <pc:sldChg chg="add del">
        <pc:chgData name="Tatsiana Molastava" userId="baf69d43-6f0d-4c65-b116-bbb24973e6d5" providerId="ADAL" clId="{F6609CDD-6D64-49E0-A2A1-C020A17C80E9}" dt="2023-03-03T08:37:07.912" v="1343" actId="47"/>
        <pc:sldMkLst>
          <pc:docMk/>
          <pc:sldMk cId="2850649718" sldId="266"/>
        </pc:sldMkLst>
      </pc:sldChg>
      <pc:sldChg chg="add del">
        <pc:chgData name="Tatsiana Molastava" userId="baf69d43-6f0d-4c65-b116-bbb24973e6d5" providerId="ADAL" clId="{F6609CDD-6D64-49E0-A2A1-C020A17C80E9}" dt="2023-03-03T08:37:08.470" v="1344" actId="47"/>
        <pc:sldMkLst>
          <pc:docMk/>
          <pc:sldMk cId="1651456815" sldId="267"/>
        </pc:sldMkLst>
      </pc:sldChg>
      <pc:sldChg chg="add del">
        <pc:chgData name="Tatsiana Molastava" userId="baf69d43-6f0d-4c65-b116-bbb24973e6d5" providerId="ADAL" clId="{F6609CDD-6D64-49E0-A2A1-C020A17C80E9}" dt="2023-03-03T08:37:10.412" v="1346" actId="47"/>
        <pc:sldMkLst>
          <pc:docMk/>
          <pc:sldMk cId="134490783" sldId="268"/>
        </pc:sldMkLst>
      </pc:sldChg>
      <pc:sldChg chg="add del">
        <pc:chgData name="Tatsiana Molastava" userId="baf69d43-6f0d-4c65-b116-bbb24973e6d5" providerId="ADAL" clId="{F6609CDD-6D64-49E0-A2A1-C020A17C80E9}" dt="2023-03-01T15:43:18.130" v="214" actId="47"/>
        <pc:sldMkLst>
          <pc:docMk/>
          <pc:sldMk cId="2297793457" sldId="269"/>
        </pc:sldMkLst>
      </pc:sldChg>
      <pc:sldChg chg="add del">
        <pc:chgData name="Tatsiana Molastava" userId="baf69d43-6f0d-4c65-b116-bbb24973e6d5" providerId="ADAL" clId="{F6609CDD-6D64-49E0-A2A1-C020A17C80E9}" dt="2023-03-01T15:43:18.994" v="215" actId="47"/>
        <pc:sldMkLst>
          <pc:docMk/>
          <pc:sldMk cId="3278991710" sldId="270"/>
        </pc:sldMkLst>
      </pc:sldChg>
      <pc:sldChg chg="add del">
        <pc:chgData name="Tatsiana Molastava" userId="baf69d43-6f0d-4c65-b116-bbb24973e6d5" providerId="ADAL" clId="{F6609CDD-6D64-49E0-A2A1-C020A17C80E9}" dt="2023-03-03T08:37:09.594" v="1345" actId="47"/>
        <pc:sldMkLst>
          <pc:docMk/>
          <pc:sldMk cId="992778366" sldId="271"/>
        </pc:sldMkLst>
      </pc:sldChg>
      <pc:sldChg chg="add del">
        <pc:chgData name="Tatsiana Molastava" userId="baf69d43-6f0d-4c65-b116-bbb24973e6d5" providerId="ADAL" clId="{F6609CDD-6D64-49E0-A2A1-C020A17C80E9}" dt="2023-03-03T08:37:03.673" v="1339" actId="47"/>
        <pc:sldMkLst>
          <pc:docMk/>
          <pc:sldMk cId="0" sldId="272"/>
        </pc:sldMkLst>
      </pc:sldChg>
      <pc:sldChg chg="addSp delSp modSp add mod ord">
        <pc:chgData name="Tatsiana Molastava" userId="baf69d43-6f0d-4c65-b116-bbb24973e6d5" providerId="ADAL" clId="{F6609CDD-6D64-49E0-A2A1-C020A17C80E9}" dt="2023-03-06T11:12:33.263" v="1961" actId="478"/>
        <pc:sldMkLst>
          <pc:docMk/>
          <pc:sldMk cId="1765497993" sldId="273"/>
        </pc:sldMkLst>
        <pc:spChg chg="mod">
          <ac:chgData name="Tatsiana Molastava" userId="baf69d43-6f0d-4c65-b116-bbb24973e6d5" providerId="ADAL" clId="{F6609CDD-6D64-49E0-A2A1-C020A17C80E9}" dt="2023-03-02T11:09:00.769" v="567" actId="1076"/>
          <ac:spMkLst>
            <pc:docMk/>
            <pc:sldMk cId="1765497993" sldId="273"/>
            <ac:spMk id="11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3T08:47:11.019" v="1406" actId="20577"/>
          <ac:spMkLst>
            <pc:docMk/>
            <pc:sldMk cId="1765497993" sldId="273"/>
            <ac:spMk id="22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3T08:45:07.838" v="1374" actId="20577"/>
          <ac:spMkLst>
            <pc:docMk/>
            <pc:sldMk cId="1765497993" sldId="273"/>
            <ac:spMk id="23" creationId="{00000000-0000-0000-0000-000000000000}"/>
          </ac:spMkLst>
        </pc:spChg>
        <pc:picChg chg="add del mod">
          <ac:chgData name="Tatsiana Molastava" userId="baf69d43-6f0d-4c65-b116-bbb24973e6d5" providerId="ADAL" clId="{F6609CDD-6D64-49E0-A2A1-C020A17C80E9}" dt="2023-03-06T11:12:32.462" v="1960" actId="478"/>
          <ac:picMkLst>
            <pc:docMk/>
            <pc:sldMk cId="1765497993" sldId="273"/>
            <ac:picMk id="3" creationId="{63C8D2FA-F42C-7756-25B8-3EB8CCABC43A}"/>
          </ac:picMkLst>
        </pc:picChg>
        <pc:picChg chg="add del mod">
          <ac:chgData name="Tatsiana Molastava" userId="baf69d43-6f0d-4c65-b116-bbb24973e6d5" providerId="ADAL" clId="{F6609CDD-6D64-49E0-A2A1-C020A17C80E9}" dt="2023-03-06T11:12:33.263" v="1961" actId="478"/>
          <ac:picMkLst>
            <pc:docMk/>
            <pc:sldMk cId="1765497993" sldId="273"/>
            <ac:picMk id="6" creationId="{1FBC5BFF-6E23-7A8E-B337-AF4BC1C8FE87}"/>
          </ac:picMkLst>
        </pc:picChg>
      </pc:sldChg>
      <pc:sldChg chg="modSp mod">
        <pc:chgData name="Tatsiana Molastava" userId="baf69d43-6f0d-4c65-b116-bbb24973e6d5" providerId="ADAL" clId="{F6609CDD-6D64-49E0-A2A1-C020A17C80E9}" dt="2023-03-03T08:38:39.254" v="1368" actId="14100"/>
        <pc:sldMkLst>
          <pc:docMk/>
          <pc:sldMk cId="179756227" sldId="274"/>
        </pc:sldMkLst>
        <pc:spChg chg="mod">
          <ac:chgData name="Tatsiana Molastava" userId="baf69d43-6f0d-4c65-b116-bbb24973e6d5" providerId="ADAL" clId="{F6609CDD-6D64-49E0-A2A1-C020A17C80E9}" dt="2023-03-03T08:38:39.254" v="1368" actId="14100"/>
          <ac:spMkLst>
            <pc:docMk/>
            <pc:sldMk cId="179756227" sldId="274"/>
            <ac:spMk id="2" creationId="{8320FF61-7C16-4B93-8E85-0C9EC0B1305E}"/>
          </ac:spMkLst>
        </pc:spChg>
      </pc:sldChg>
      <pc:sldChg chg="modSp add mod">
        <pc:chgData name="Tatsiana Molastava" userId="baf69d43-6f0d-4c65-b116-bbb24973e6d5" providerId="ADAL" clId="{F6609CDD-6D64-49E0-A2A1-C020A17C80E9}" dt="2023-03-03T08:49:28.124" v="1414" actId="20577"/>
        <pc:sldMkLst>
          <pc:docMk/>
          <pc:sldMk cId="2481049295" sldId="275"/>
        </pc:sldMkLst>
        <pc:spChg chg="mod">
          <ac:chgData name="Tatsiana Molastava" userId="baf69d43-6f0d-4c65-b116-bbb24973e6d5" providerId="ADAL" clId="{F6609CDD-6D64-49E0-A2A1-C020A17C80E9}" dt="2023-03-03T08:49:28.124" v="1414" actId="20577"/>
          <ac:spMkLst>
            <pc:docMk/>
            <pc:sldMk cId="2481049295" sldId="275"/>
            <ac:spMk id="5" creationId="{00000000-0000-0000-0000-000000000000}"/>
          </ac:spMkLst>
        </pc:spChg>
      </pc:sldChg>
      <pc:sldChg chg="modSp add mod ord">
        <pc:chgData name="Tatsiana Molastava" userId="baf69d43-6f0d-4c65-b116-bbb24973e6d5" providerId="ADAL" clId="{F6609CDD-6D64-49E0-A2A1-C020A17C80E9}" dt="2023-03-02T11:10:46.753" v="618" actId="20577"/>
        <pc:sldMkLst>
          <pc:docMk/>
          <pc:sldMk cId="0" sldId="276"/>
        </pc:sldMkLst>
        <pc:spChg chg="mod">
          <ac:chgData name="Tatsiana Molastava" userId="baf69d43-6f0d-4c65-b116-bbb24973e6d5" providerId="ADAL" clId="{F6609CDD-6D64-49E0-A2A1-C020A17C80E9}" dt="2023-03-02T11:10:46.753" v="618" actId="20577"/>
          <ac:spMkLst>
            <pc:docMk/>
            <pc:sldMk cId="0" sldId="276"/>
            <ac:spMk id="5" creationId="{00000000-0000-0000-0000-000000000000}"/>
          </ac:spMkLst>
        </pc:spChg>
      </pc:sldChg>
      <pc:sldChg chg="add del">
        <pc:chgData name="Tatsiana Molastava" userId="baf69d43-6f0d-4c65-b116-bbb24973e6d5" providerId="ADAL" clId="{F6609CDD-6D64-49E0-A2A1-C020A17C80E9}" dt="2023-03-01T15:43:22.916" v="216" actId="47"/>
        <pc:sldMkLst>
          <pc:docMk/>
          <pc:sldMk cId="0" sldId="277"/>
        </pc:sldMkLst>
      </pc:sldChg>
      <pc:sldChg chg="addSp delSp modSp add mod">
        <pc:chgData name="Tatsiana Molastava" userId="baf69d43-6f0d-4c65-b116-bbb24973e6d5" providerId="ADAL" clId="{F6609CDD-6D64-49E0-A2A1-C020A17C80E9}" dt="2023-03-03T08:50:04.255" v="1415" actId="20577"/>
        <pc:sldMkLst>
          <pc:docMk/>
          <pc:sldMk cId="776839640" sldId="278"/>
        </pc:sldMkLst>
        <pc:spChg chg="mod">
          <ac:chgData name="Tatsiana Molastava" userId="baf69d43-6f0d-4c65-b116-bbb24973e6d5" providerId="ADAL" clId="{F6609CDD-6D64-49E0-A2A1-C020A17C80E9}" dt="2023-03-02T16:13:49.008" v="926" actId="20577"/>
          <ac:spMkLst>
            <pc:docMk/>
            <pc:sldMk cId="776839640" sldId="278"/>
            <ac:spMk id="11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2T17:01:04.141" v="1106" actId="14100"/>
          <ac:spMkLst>
            <pc:docMk/>
            <pc:sldMk cId="776839640" sldId="278"/>
            <ac:spMk id="15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3T08:50:04.255" v="1415" actId="20577"/>
          <ac:spMkLst>
            <pc:docMk/>
            <pc:sldMk cId="776839640" sldId="278"/>
            <ac:spMk id="16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2T16:29:48.268" v="1025" actId="20577"/>
          <ac:spMkLst>
            <pc:docMk/>
            <pc:sldMk cId="776839640" sldId="278"/>
            <ac:spMk id="17" creationId="{00000000-0000-0000-0000-000000000000}"/>
          </ac:spMkLst>
        </pc:spChg>
        <pc:picChg chg="add mod">
          <ac:chgData name="Tatsiana Molastava" userId="baf69d43-6f0d-4c65-b116-bbb24973e6d5" providerId="ADAL" clId="{F6609CDD-6D64-49E0-A2A1-C020A17C80E9}" dt="2023-03-02T16:16:36.015" v="943" actId="1076"/>
          <ac:picMkLst>
            <pc:docMk/>
            <pc:sldMk cId="776839640" sldId="278"/>
            <ac:picMk id="7" creationId="{9100491D-6E15-EAE3-7DF2-49D6ABA361EF}"/>
          </ac:picMkLst>
        </pc:picChg>
        <pc:picChg chg="add mod">
          <ac:chgData name="Tatsiana Molastava" userId="baf69d43-6f0d-4c65-b116-bbb24973e6d5" providerId="ADAL" clId="{F6609CDD-6D64-49E0-A2A1-C020A17C80E9}" dt="2023-03-02T16:16:32.931" v="942" actId="1076"/>
          <ac:picMkLst>
            <pc:docMk/>
            <pc:sldMk cId="776839640" sldId="278"/>
            <ac:picMk id="8" creationId="{5DF29620-BB70-6C76-D6BA-4423D299C4EE}"/>
          </ac:picMkLst>
        </pc:picChg>
        <pc:picChg chg="del">
          <ac:chgData name="Tatsiana Molastava" userId="baf69d43-6f0d-4c65-b116-bbb24973e6d5" providerId="ADAL" clId="{F6609CDD-6D64-49E0-A2A1-C020A17C80E9}" dt="2023-03-02T16:10:04.459" v="919" actId="478"/>
          <ac:picMkLst>
            <pc:docMk/>
            <pc:sldMk cId="776839640" sldId="278"/>
            <ac:picMk id="18" creationId="{00000000-0000-0000-0000-000000000000}"/>
          </ac:picMkLst>
        </pc:picChg>
      </pc:sldChg>
      <pc:sldChg chg="add del">
        <pc:chgData name="Tatsiana Molastava" userId="baf69d43-6f0d-4c65-b116-bbb24973e6d5" providerId="ADAL" clId="{F6609CDD-6D64-49E0-A2A1-C020A17C80E9}" dt="2023-03-02T11:11:16.636" v="619" actId="2696"/>
        <pc:sldMkLst>
          <pc:docMk/>
          <pc:sldMk cId="2206085289" sldId="278"/>
        </pc:sldMkLst>
      </pc:sldChg>
      <pc:sldChg chg="add del">
        <pc:chgData name="Tatsiana Molastava" userId="baf69d43-6f0d-4c65-b116-bbb24973e6d5" providerId="ADAL" clId="{F6609CDD-6D64-49E0-A2A1-C020A17C80E9}" dt="2023-03-02T17:03:41.355" v="1129" actId="47"/>
        <pc:sldMkLst>
          <pc:docMk/>
          <pc:sldMk cId="3786992259" sldId="279"/>
        </pc:sldMkLst>
      </pc:sldChg>
      <pc:sldChg chg="modSp add mod ord">
        <pc:chgData name="Tatsiana Molastava" userId="baf69d43-6f0d-4c65-b116-bbb24973e6d5" providerId="ADAL" clId="{F6609CDD-6D64-49E0-A2A1-C020A17C80E9}" dt="2023-03-06T14:50:37.316" v="2001" actId="1076"/>
        <pc:sldMkLst>
          <pc:docMk/>
          <pc:sldMk cId="931620061" sldId="280"/>
        </pc:sldMkLst>
        <pc:spChg chg="mod">
          <ac:chgData name="Tatsiana Molastava" userId="baf69d43-6f0d-4c65-b116-bbb24973e6d5" providerId="ADAL" clId="{F6609CDD-6D64-49E0-A2A1-C020A17C80E9}" dt="2023-03-03T08:13:47.951" v="1221" actId="6549"/>
          <ac:spMkLst>
            <pc:docMk/>
            <pc:sldMk cId="931620061" sldId="280"/>
            <ac:spMk id="5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4:49:53.251" v="2000" actId="1035"/>
          <ac:spMkLst>
            <pc:docMk/>
            <pc:sldMk cId="931620061" sldId="280"/>
            <ac:spMk id="6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3T08:02:12.452" v="1165" actId="20577"/>
          <ac:spMkLst>
            <pc:docMk/>
            <pc:sldMk cId="931620061" sldId="280"/>
            <ac:spMk id="10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4:50:37.316" v="2001" actId="1076"/>
          <ac:spMkLst>
            <pc:docMk/>
            <pc:sldMk cId="931620061" sldId="280"/>
            <ac:spMk id="14" creationId="{00000000-0000-0000-0000-000000000000}"/>
          </ac:spMkLst>
        </pc:spChg>
        <pc:picChg chg="mod">
          <ac:chgData name="Tatsiana Molastava" userId="baf69d43-6f0d-4c65-b116-bbb24973e6d5" providerId="ADAL" clId="{F6609CDD-6D64-49E0-A2A1-C020A17C80E9}" dt="2023-03-02T17:08:54.498" v="1161" actId="14100"/>
          <ac:picMkLst>
            <pc:docMk/>
            <pc:sldMk cId="931620061" sldId="280"/>
            <ac:picMk id="8" creationId="{00000000-0000-0000-0000-000000000000}"/>
          </ac:picMkLst>
        </pc:picChg>
      </pc:sldChg>
      <pc:sldChg chg="modSp add mod">
        <pc:chgData name="Tatsiana Molastava" userId="baf69d43-6f0d-4c65-b116-bbb24973e6d5" providerId="ADAL" clId="{F6609CDD-6D64-49E0-A2A1-C020A17C80E9}" dt="2023-03-02T17:08:19.886" v="1158"/>
        <pc:sldMkLst>
          <pc:docMk/>
          <pc:sldMk cId="3051100746" sldId="281"/>
        </pc:sldMkLst>
        <pc:spChg chg="mod">
          <ac:chgData name="Tatsiana Molastava" userId="baf69d43-6f0d-4c65-b116-bbb24973e6d5" providerId="ADAL" clId="{F6609CDD-6D64-49E0-A2A1-C020A17C80E9}" dt="2023-03-02T17:08:19.886" v="1158"/>
          <ac:spMkLst>
            <pc:docMk/>
            <pc:sldMk cId="3051100746" sldId="281"/>
            <ac:spMk id="32" creationId="{00000000-0000-0000-0000-000000000000}"/>
          </ac:spMkLst>
        </pc:spChg>
      </pc:sldChg>
      <pc:sldChg chg="modSp add del mod">
        <pc:chgData name="Tatsiana Molastava" userId="baf69d43-6f0d-4c65-b116-bbb24973e6d5" providerId="ADAL" clId="{F6609CDD-6D64-49E0-A2A1-C020A17C80E9}" dt="2023-03-15T16:14:52.309" v="3420" actId="20577"/>
        <pc:sldMkLst>
          <pc:docMk/>
          <pc:sldMk cId="2361249431" sldId="282"/>
        </pc:sldMkLst>
        <pc:spChg chg="mod">
          <ac:chgData name="Tatsiana Molastava" userId="baf69d43-6f0d-4c65-b116-bbb24973e6d5" providerId="ADAL" clId="{F6609CDD-6D64-49E0-A2A1-C020A17C80E9}" dt="2023-03-03T08:52:30.107" v="1425" actId="20577"/>
          <ac:spMkLst>
            <pc:docMk/>
            <pc:sldMk cId="2361249431" sldId="282"/>
            <ac:spMk id="4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15T16:14:52.309" v="3420" actId="20577"/>
          <ac:spMkLst>
            <pc:docMk/>
            <pc:sldMk cId="2361249431" sldId="282"/>
            <ac:spMk id="5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3T08:52:27.047" v="1424" actId="20577"/>
          <ac:spMkLst>
            <pc:docMk/>
            <pc:sldMk cId="2361249431" sldId="282"/>
            <ac:spMk id="7" creationId="{00000000-0000-0000-0000-000000000000}"/>
          </ac:spMkLst>
        </pc:spChg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2287636727" sldId="295"/>
        </pc:sldMkLst>
      </pc:sldChg>
      <pc:sldChg chg="del mod modShow">
        <pc:chgData name="Tatsiana Molastava" userId="baf69d43-6f0d-4c65-b116-bbb24973e6d5" providerId="ADAL" clId="{F6609CDD-6D64-49E0-A2A1-C020A17C80E9}" dt="2023-03-03T08:36:39.165" v="1331" actId="47"/>
        <pc:sldMkLst>
          <pc:docMk/>
          <pc:sldMk cId="2036729908" sldId="303"/>
        </pc:sldMkLst>
      </pc:sldChg>
      <pc:sldChg chg="del mod modShow">
        <pc:chgData name="Tatsiana Molastava" userId="baf69d43-6f0d-4c65-b116-bbb24973e6d5" providerId="ADAL" clId="{F6609CDD-6D64-49E0-A2A1-C020A17C80E9}" dt="2023-03-03T08:36:40.135" v="1332" actId="47"/>
        <pc:sldMkLst>
          <pc:docMk/>
          <pc:sldMk cId="2635113478" sldId="304"/>
        </pc:sldMkLst>
      </pc:sldChg>
      <pc:sldChg chg="del mod modShow">
        <pc:chgData name="Tatsiana Molastava" userId="baf69d43-6f0d-4c65-b116-bbb24973e6d5" providerId="ADAL" clId="{F6609CDD-6D64-49E0-A2A1-C020A17C80E9}" dt="2023-03-03T08:36:41.016" v="1333" actId="47"/>
        <pc:sldMkLst>
          <pc:docMk/>
          <pc:sldMk cId="3303158248" sldId="306"/>
        </pc:sldMkLst>
      </pc:sldChg>
      <pc:sldChg chg="del">
        <pc:chgData name="Tatsiana Molastava" userId="baf69d43-6f0d-4c65-b116-bbb24973e6d5" providerId="ADAL" clId="{F6609CDD-6D64-49E0-A2A1-C020A17C80E9}" dt="2023-03-03T08:36:41.911" v="1334" actId="47"/>
        <pc:sldMkLst>
          <pc:docMk/>
          <pc:sldMk cId="2233246490" sldId="307"/>
        </pc:sldMkLst>
      </pc:sldChg>
      <pc:sldChg chg="del mod modShow">
        <pc:chgData name="Tatsiana Molastava" userId="baf69d43-6f0d-4c65-b116-bbb24973e6d5" providerId="ADAL" clId="{F6609CDD-6D64-49E0-A2A1-C020A17C80E9}" dt="2023-03-03T08:36:24.539" v="1319" actId="47"/>
        <pc:sldMkLst>
          <pc:docMk/>
          <pc:sldMk cId="4232141142" sldId="314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84727544" sldId="320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2191894770" sldId="501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4059463172" sldId="504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258998277" sldId="514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157561593" sldId="950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1356241125" sldId="954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3813650928" sldId="971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1777457608" sldId="1011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4023499183" sldId="1022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3437906761" sldId="1023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2252919680" sldId="1024"/>
        </pc:sldMkLst>
      </pc:sldChg>
      <pc:sldChg chg="del">
        <pc:chgData name="Tatsiana Molastava" userId="baf69d43-6f0d-4c65-b116-bbb24973e6d5" providerId="ADAL" clId="{F6609CDD-6D64-49E0-A2A1-C020A17C80E9}" dt="2023-03-01T13:57:40.758" v="4" actId="47"/>
        <pc:sldMkLst>
          <pc:docMk/>
          <pc:sldMk cId="1322899597" sldId="1026"/>
        </pc:sldMkLst>
      </pc:sldChg>
      <pc:sldChg chg="del mod modShow">
        <pc:chgData name="Tatsiana Molastava" userId="baf69d43-6f0d-4c65-b116-bbb24973e6d5" providerId="ADAL" clId="{F6609CDD-6D64-49E0-A2A1-C020A17C80E9}" dt="2023-03-03T08:36:24.117" v="1318" actId="47"/>
        <pc:sldMkLst>
          <pc:docMk/>
          <pc:sldMk cId="2554250493" sldId="1029"/>
        </pc:sldMkLst>
      </pc:sldChg>
      <pc:sldChg chg="del mod modShow">
        <pc:chgData name="Tatsiana Molastava" userId="baf69d43-6f0d-4c65-b116-bbb24973e6d5" providerId="ADAL" clId="{F6609CDD-6D64-49E0-A2A1-C020A17C80E9}" dt="2023-03-03T08:36:27.363" v="1326" actId="47"/>
        <pc:sldMkLst>
          <pc:docMk/>
          <pc:sldMk cId="839084476" sldId="1030"/>
        </pc:sldMkLst>
      </pc:sldChg>
      <pc:sldChg chg="del mod modShow">
        <pc:chgData name="Tatsiana Molastava" userId="baf69d43-6f0d-4c65-b116-bbb24973e6d5" providerId="ADAL" clId="{F6609CDD-6D64-49E0-A2A1-C020A17C80E9}" dt="2023-03-03T08:36:25.447" v="1322" actId="47"/>
        <pc:sldMkLst>
          <pc:docMk/>
          <pc:sldMk cId="1325947085" sldId="1031"/>
        </pc:sldMkLst>
      </pc:sldChg>
      <pc:sldChg chg="del mod modShow">
        <pc:chgData name="Tatsiana Molastava" userId="baf69d43-6f0d-4c65-b116-bbb24973e6d5" providerId="ADAL" clId="{F6609CDD-6D64-49E0-A2A1-C020A17C80E9}" dt="2023-03-03T08:36:24.850" v="1320" actId="47"/>
        <pc:sldMkLst>
          <pc:docMk/>
          <pc:sldMk cId="3486293102" sldId="1033"/>
        </pc:sldMkLst>
      </pc:sldChg>
      <pc:sldChg chg="del mod modShow">
        <pc:chgData name="Tatsiana Molastava" userId="baf69d43-6f0d-4c65-b116-bbb24973e6d5" providerId="ADAL" clId="{F6609CDD-6D64-49E0-A2A1-C020A17C80E9}" dt="2023-03-03T08:36:25.743" v="1323" actId="47"/>
        <pc:sldMkLst>
          <pc:docMk/>
          <pc:sldMk cId="3813491397" sldId="1034"/>
        </pc:sldMkLst>
      </pc:sldChg>
      <pc:sldChg chg="del mod modShow">
        <pc:chgData name="Tatsiana Molastava" userId="baf69d43-6f0d-4c65-b116-bbb24973e6d5" providerId="ADAL" clId="{F6609CDD-6D64-49E0-A2A1-C020A17C80E9}" dt="2023-03-03T08:36:26.088" v="1324" actId="47"/>
        <pc:sldMkLst>
          <pc:docMk/>
          <pc:sldMk cId="4026263336" sldId="1035"/>
        </pc:sldMkLst>
      </pc:sldChg>
      <pc:sldChg chg="del mod modShow">
        <pc:chgData name="Tatsiana Molastava" userId="baf69d43-6f0d-4c65-b116-bbb24973e6d5" providerId="ADAL" clId="{F6609CDD-6D64-49E0-A2A1-C020A17C80E9}" dt="2023-03-03T08:36:26.400" v="1325" actId="47"/>
        <pc:sldMkLst>
          <pc:docMk/>
          <pc:sldMk cId="1086162448" sldId="1037"/>
        </pc:sldMkLst>
      </pc:sldChg>
      <pc:sldChg chg="del mod modShow">
        <pc:chgData name="Tatsiana Molastava" userId="baf69d43-6f0d-4c65-b116-bbb24973e6d5" providerId="ADAL" clId="{F6609CDD-6D64-49E0-A2A1-C020A17C80E9}" dt="2023-03-03T08:36:28.049" v="1327" actId="47"/>
        <pc:sldMkLst>
          <pc:docMk/>
          <pc:sldMk cId="2307666985" sldId="1038"/>
        </pc:sldMkLst>
      </pc:sldChg>
      <pc:sldChg chg="del mod modShow">
        <pc:chgData name="Tatsiana Molastava" userId="baf69d43-6f0d-4c65-b116-bbb24973e6d5" providerId="ADAL" clId="{F6609CDD-6D64-49E0-A2A1-C020A17C80E9}" dt="2023-03-03T08:36:33.498" v="1328" actId="47"/>
        <pc:sldMkLst>
          <pc:docMk/>
          <pc:sldMk cId="2100534068" sldId="1039"/>
        </pc:sldMkLst>
      </pc:sldChg>
      <pc:sldChg chg="del mod modShow">
        <pc:chgData name="Tatsiana Molastava" userId="baf69d43-6f0d-4c65-b116-bbb24973e6d5" providerId="ADAL" clId="{F6609CDD-6D64-49E0-A2A1-C020A17C80E9}" dt="2023-03-03T08:36:36.393" v="1329" actId="47"/>
        <pc:sldMkLst>
          <pc:docMk/>
          <pc:sldMk cId="1066272208" sldId="1041"/>
        </pc:sldMkLst>
      </pc:sldChg>
      <pc:sldChg chg="del mod modShow">
        <pc:chgData name="Tatsiana Molastava" userId="baf69d43-6f0d-4c65-b116-bbb24973e6d5" providerId="ADAL" clId="{F6609CDD-6D64-49E0-A2A1-C020A17C80E9}" dt="2023-03-03T08:36:38.138" v="1330" actId="47"/>
        <pc:sldMkLst>
          <pc:docMk/>
          <pc:sldMk cId="4276409566" sldId="1042"/>
        </pc:sldMkLst>
      </pc:sldChg>
      <pc:sldChg chg="modSp mod">
        <pc:chgData name="Tatsiana Molastava" userId="baf69d43-6f0d-4c65-b116-bbb24973e6d5" providerId="ADAL" clId="{F6609CDD-6D64-49E0-A2A1-C020A17C80E9}" dt="2023-03-06T11:13:20.306" v="1962" actId="948"/>
        <pc:sldMkLst>
          <pc:docMk/>
          <pc:sldMk cId="2776698926" sldId="1043"/>
        </pc:sldMkLst>
        <pc:spChg chg="mod">
          <ac:chgData name="Tatsiana Molastava" userId="baf69d43-6f0d-4c65-b116-bbb24973e6d5" providerId="ADAL" clId="{F6609CDD-6D64-49E0-A2A1-C020A17C80E9}" dt="2023-03-06T11:13:20.306" v="1962" actId="948"/>
          <ac:spMkLst>
            <pc:docMk/>
            <pc:sldMk cId="2776698926" sldId="1043"/>
            <ac:spMk id="10" creationId="{07B47FBF-D516-46B3-B4FB-7F90668D5452}"/>
          </ac:spMkLst>
        </pc:spChg>
        <pc:spChg chg="mod">
          <ac:chgData name="Tatsiana Molastava" userId="baf69d43-6f0d-4c65-b116-bbb24973e6d5" providerId="ADAL" clId="{F6609CDD-6D64-49E0-A2A1-C020A17C80E9}" dt="2023-03-06T11:13:20.306" v="1962" actId="948"/>
          <ac:spMkLst>
            <pc:docMk/>
            <pc:sldMk cId="2776698926" sldId="1043"/>
            <ac:spMk id="12" creationId="{AAEBACFF-A0D5-4876-9BBE-F5292C108FCC}"/>
          </ac:spMkLst>
        </pc:spChg>
        <pc:spChg chg="mod">
          <ac:chgData name="Tatsiana Molastava" userId="baf69d43-6f0d-4c65-b116-bbb24973e6d5" providerId="ADAL" clId="{F6609CDD-6D64-49E0-A2A1-C020A17C80E9}" dt="2023-03-06T11:13:20.306" v="1962" actId="948"/>
          <ac:spMkLst>
            <pc:docMk/>
            <pc:sldMk cId="2776698926" sldId="1043"/>
            <ac:spMk id="18" creationId="{A6D18EC7-AAD0-47FD-9D3E-F62757399706}"/>
          </ac:spMkLst>
        </pc:spChg>
        <pc:spChg chg="mod">
          <ac:chgData name="Tatsiana Molastava" userId="baf69d43-6f0d-4c65-b116-bbb24973e6d5" providerId="ADAL" clId="{F6609CDD-6D64-49E0-A2A1-C020A17C80E9}" dt="2023-03-06T11:13:20.306" v="1962" actId="948"/>
          <ac:spMkLst>
            <pc:docMk/>
            <pc:sldMk cId="2776698926" sldId="1043"/>
            <ac:spMk id="19" creationId="{AD75C681-5DC4-4649-9032-26A104EB6290}"/>
          </ac:spMkLst>
        </pc:spChg>
        <pc:spChg chg="mod">
          <ac:chgData name="Tatsiana Molastava" userId="baf69d43-6f0d-4c65-b116-bbb24973e6d5" providerId="ADAL" clId="{F6609CDD-6D64-49E0-A2A1-C020A17C80E9}" dt="2023-03-06T11:13:20.306" v="1962" actId="948"/>
          <ac:spMkLst>
            <pc:docMk/>
            <pc:sldMk cId="2776698926" sldId="1043"/>
            <ac:spMk id="27" creationId="{BBD7153F-F785-438E-8DED-606545608B86}"/>
          </ac:spMkLst>
        </pc:spChg>
      </pc:sldChg>
      <pc:sldChg chg="del">
        <pc:chgData name="Tatsiana Molastava" userId="baf69d43-6f0d-4c65-b116-bbb24973e6d5" providerId="ADAL" clId="{F6609CDD-6D64-49E0-A2A1-C020A17C80E9}" dt="2023-03-01T13:57:32.598" v="3" actId="47"/>
        <pc:sldMkLst>
          <pc:docMk/>
          <pc:sldMk cId="1205737463" sldId="1044"/>
        </pc:sldMkLst>
      </pc:sldChg>
      <pc:sldChg chg="del mod modShow">
        <pc:chgData name="Tatsiana Molastava" userId="baf69d43-6f0d-4c65-b116-bbb24973e6d5" providerId="ADAL" clId="{F6609CDD-6D64-49E0-A2A1-C020A17C80E9}" dt="2023-03-03T08:36:25.154" v="1321" actId="47"/>
        <pc:sldMkLst>
          <pc:docMk/>
          <pc:sldMk cId="2510905220" sldId="1045"/>
        </pc:sldMkLst>
      </pc:sldChg>
      <pc:sldChg chg="modSp add mod">
        <pc:chgData name="Tatsiana Molastava" userId="baf69d43-6f0d-4c65-b116-bbb24973e6d5" providerId="ADAL" clId="{F6609CDD-6D64-49E0-A2A1-C020A17C80E9}" dt="2023-03-03T08:48:16.274" v="1410" actId="20577"/>
        <pc:sldMkLst>
          <pc:docMk/>
          <pc:sldMk cId="1713690002" sldId="1046"/>
        </pc:sldMkLst>
        <pc:spChg chg="mod">
          <ac:chgData name="Tatsiana Molastava" userId="baf69d43-6f0d-4c65-b116-bbb24973e6d5" providerId="ADAL" clId="{F6609CDD-6D64-49E0-A2A1-C020A17C80E9}" dt="2023-03-03T08:48:16.274" v="1410" actId="20577"/>
          <ac:spMkLst>
            <pc:docMk/>
            <pc:sldMk cId="1713690002" sldId="1046"/>
            <ac:spMk id="12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3T08:37:37.730" v="1349" actId="20577"/>
          <ac:spMkLst>
            <pc:docMk/>
            <pc:sldMk cId="1713690002" sldId="1046"/>
            <ac:spMk id="13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2T13:25:44.299" v="735" actId="1076"/>
          <ac:spMkLst>
            <pc:docMk/>
            <pc:sldMk cId="1713690002" sldId="1046"/>
            <ac:spMk id="14" creationId="{00000000-0000-0000-0000-000000000000}"/>
          </ac:spMkLst>
        </pc:spChg>
      </pc:sldChg>
      <pc:sldChg chg="add del">
        <pc:chgData name="Tatsiana Molastava" userId="baf69d43-6f0d-4c65-b116-bbb24973e6d5" providerId="ADAL" clId="{F6609CDD-6D64-49E0-A2A1-C020A17C80E9}" dt="2023-03-02T11:11:16.636" v="619" actId="2696"/>
        <pc:sldMkLst>
          <pc:docMk/>
          <pc:sldMk cId="1900727690" sldId="1046"/>
        </pc:sldMkLst>
      </pc:sldChg>
      <pc:sldChg chg="addSp delSp modSp add mod">
        <pc:chgData name="Tatsiana Molastava" userId="baf69d43-6f0d-4c65-b116-bbb24973e6d5" providerId="ADAL" clId="{F6609CDD-6D64-49E0-A2A1-C020A17C80E9}" dt="2023-03-06T11:13:40.338" v="1963" actId="1076"/>
        <pc:sldMkLst>
          <pc:docMk/>
          <pc:sldMk cId="938091827" sldId="1047"/>
        </pc:sldMkLst>
        <pc:spChg chg="mod">
          <ac:chgData name="Tatsiana Molastava" userId="baf69d43-6f0d-4c65-b116-bbb24973e6d5" providerId="ADAL" clId="{F6609CDD-6D64-49E0-A2A1-C020A17C80E9}" dt="2023-03-01T15:01:39.148" v="21" actId="20577"/>
          <ac:spMkLst>
            <pc:docMk/>
            <pc:sldMk cId="938091827" sldId="1047"/>
            <ac:spMk id="5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3T08:39:05.035" v="1371" actId="20577"/>
          <ac:spMkLst>
            <pc:docMk/>
            <pc:sldMk cId="938091827" sldId="1047"/>
            <ac:spMk id="10" creationId="{00000000-0000-0000-0000-000000000000}"/>
          </ac:spMkLst>
        </pc:spChg>
        <pc:spChg chg="add del">
          <ac:chgData name="Tatsiana Molastava" userId="baf69d43-6f0d-4c65-b116-bbb24973e6d5" providerId="ADAL" clId="{F6609CDD-6D64-49E0-A2A1-C020A17C80E9}" dt="2023-03-01T15:13:04.752" v="87" actId="478"/>
          <ac:spMkLst>
            <pc:docMk/>
            <pc:sldMk cId="938091827" sldId="1047"/>
            <ac:spMk id="13" creationId="{C40A684B-B391-9627-376C-0B401B03BED8}"/>
          </ac:spMkLst>
        </pc:spChg>
        <pc:picChg chg="mod">
          <ac:chgData name="Tatsiana Molastava" userId="baf69d43-6f0d-4c65-b116-bbb24973e6d5" providerId="ADAL" clId="{F6609CDD-6D64-49E0-A2A1-C020A17C80E9}" dt="2023-03-06T11:13:40.338" v="1963" actId="1076"/>
          <ac:picMkLst>
            <pc:docMk/>
            <pc:sldMk cId="938091827" sldId="1047"/>
            <ac:picMk id="8" creationId="{00000000-0000-0000-0000-000000000000}"/>
          </ac:picMkLst>
        </pc:picChg>
        <pc:picChg chg="add del mod">
          <ac:chgData name="Tatsiana Molastava" userId="baf69d43-6f0d-4c65-b116-bbb24973e6d5" providerId="ADAL" clId="{F6609CDD-6D64-49E0-A2A1-C020A17C80E9}" dt="2023-03-01T15:12:42.053" v="85" actId="478"/>
          <ac:picMkLst>
            <pc:docMk/>
            <pc:sldMk cId="938091827" sldId="1047"/>
            <ac:picMk id="1026" creationId="{883DDC81-A61F-5C77-0DF5-374B46EC09A3}"/>
          </ac:picMkLst>
        </pc:picChg>
        <pc:picChg chg="add del mod">
          <ac:chgData name="Tatsiana Molastava" userId="baf69d43-6f0d-4c65-b116-bbb24973e6d5" providerId="ADAL" clId="{F6609CDD-6D64-49E0-A2A1-C020A17C80E9}" dt="2023-03-01T15:12:42.053" v="85" actId="478"/>
          <ac:picMkLst>
            <pc:docMk/>
            <pc:sldMk cId="938091827" sldId="1047"/>
            <ac:picMk id="1028" creationId="{7F7BA7E4-6600-AD5C-4595-D03B62EA6436}"/>
          </ac:picMkLst>
        </pc:picChg>
        <pc:picChg chg="add del">
          <ac:chgData name="Tatsiana Molastava" userId="baf69d43-6f0d-4c65-b116-bbb24973e6d5" providerId="ADAL" clId="{F6609CDD-6D64-49E0-A2A1-C020A17C80E9}" dt="2023-03-01T15:13:12.950" v="89" actId="478"/>
          <ac:picMkLst>
            <pc:docMk/>
            <pc:sldMk cId="938091827" sldId="1047"/>
            <ac:picMk id="1030" creationId="{43B73F14-F912-F022-C0E3-83365D036DC7}"/>
          </ac:picMkLst>
        </pc:picChg>
        <pc:picChg chg="add del">
          <ac:chgData name="Tatsiana Molastava" userId="baf69d43-6f0d-4c65-b116-bbb24973e6d5" providerId="ADAL" clId="{F6609CDD-6D64-49E0-A2A1-C020A17C80E9}" dt="2023-03-01T15:13:38.797" v="91" actId="478"/>
          <ac:picMkLst>
            <pc:docMk/>
            <pc:sldMk cId="938091827" sldId="1047"/>
            <ac:picMk id="1032" creationId="{EEC9920D-3B14-68EF-B977-C9631DE53081}"/>
          </ac:picMkLst>
        </pc:picChg>
        <pc:picChg chg="add del">
          <ac:chgData name="Tatsiana Molastava" userId="baf69d43-6f0d-4c65-b116-bbb24973e6d5" providerId="ADAL" clId="{F6609CDD-6D64-49E0-A2A1-C020A17C80E9}" dt="2023-03-01T15:13:53.477" v="93" actId="478"/>
          <ac:picMkLst>
            <pc:docMk/>
            <pc:sldMk cId="938091827" sldId="1047"/>
            <ac:picMk id="1034" creationId="{77FA2EBD-7302-69B3-52E6-C073000CA79A}"/>
          </ac:picMkLst>
        </pc:picChg>
        <pc:picChg chg="add del">
          <ac:chgData name="Tatsiana Molastava" userId="baf69d43-6f0d-4c65-b116-bbb24973e6d5" providerId="ADAL" clId="{F6609CDD-6D64-49E0-A2A1-C020A17C80E9}" dt="2023-03-01T15:14:22.197" v="95" actId="478"/>
          <ac:picMkLst>
            <pc:docMk/>
            <pc:sldMk cId="938091827" sldId="1047"/>
            <ac:picMk id="1036" creationId="{F36AF605-22F1-2F20-0D6C-50D034C153FF}"/>
          </ac:picMkLst>
        </pc:picChg>
        <pc:picChg chg="add del">
          <ac:chgData name="Tatsiana Molastava" userId="baf69d43-6f0d-4c65-b116-bbb24973e6d5" providerId="ADAL" clId="{F6609CDD-6D64-49E0-A2A1-C020A17C80E9}" dt="2023-03-01T15:14:42.340" v="97" actId="478"/>
          <ac:picMkLst>
            <pc:docMk/>
            <pc:sldMk cId="938091827" sldId="1047"/>
            <ac:picMk id="1038" creationId="{093920BD-35CA-6426-2EE9-A29DA498A24D}"/>
          </ac:picMkLst>
        </pc:picChg>
      </pc:sldChg>
      <pc:sldChg chg="addSp modSp add mod">
        <pc:chgData name="Tatsiana Molastava" userId="baf69d43-6f0d-4c65-b116-bbb24973e6d5" providerId="ADAL" clId="{F6609CDD-6D64-49E0-A2A1-C020A17C80E9}" dt="2023-03-06T11:08:58.234" v="1949" actId="1076"/>
        <pc:sldMkLst>
          <pc:docMk/>
          <pc:sldMk cId="4058620873" sldId="1048"/>
        </pc:sldMkLst>
        <pc:spChg chg="mod">
          <ac:chgData name="Tatsiana Molastava" userId="baf69d43-6f0d-4c65-b116-bbb24973e6d5" providerId="ADAL" clId="{F6609CDD-6D64-49E0-A2A1-C020A17C80E9}" dt="2023-03-06T11:07:51.477" v="1948" actId="1076"/>
          <ac:spMkLst>
            <pc:docMk/>
            <pc:sldMk cId="4058620873" sldId="1048"/>
            <ac:spMk id="5" creationId="{00000000-0000-0000-0000-000000000000}"/>
          </ac:spMkLst>
        </pc:spChg>
        <pc:spChg chg="add mod">
          <ac:chgData name="Tatsiana Molastava" userId="baf69d43-6f0d-4c65-b116-bbb24973e6d5" providerId="ADAL" clId="{F6609CDD-6D64-49E0-A2A1-C020A17C80E9}" dt="2023-03-06T11:08:58.234" v="1949" actId="1076"/>
          <ac:spMkLst>
            <pc:docMk/>
            <pc:sldMk cId="4058620873" sldId="1048"/>
            <ac:spMk id="11" creationId="{5D3C4848-1B03-4F6A-E40E-34612F700C70}"/>
          </ac:spMkLst>
        </pc:spChg>
        <pc:spChg chg="mod">
          <ac:chgData name="Tatsiana Molastava" userId="baf69d43-6f0d-4c65-b116-bbb24973e6d5" providerId="ADAL" clId="{F6609CDD-6D64-49E0-A2A1-C020A17C80E9}" dt="2023-03-01T15:25:04.791" v="162" actId="20577"/>
          <ac:spMkLst>
            <pc:docMk/>
            <pc:sldMk cId="4058620873" sldId="1048"/>
            <ac:spMk id="18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1T15:25:14.170" v="174" actId="20577"/>
          <ac:spMkLst>
            <pc:docMk/>
            <pc:sldMk cId="4058620873" sldId="1048"/>
            <ac:spMk id="19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3T08:44:47.198" v="1372" actId="20577"/>
          <ac:spMkLst>
            <pc:docMk/>
            <pc:sldMk cId="4058620873" sldId="1048"/>
            <ac:spMk id="20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1T15:26:22.846" v="213" actId="20577"/>
          <ac:spMkLst>
            <pc:docMk/>
            <pc:sldMk cId="4058620873" sldId="1048"/>
            <ac:spMk id="21" creationId="{00000000-0000-0000-0000-000000000000}"/>
          </ac:spMkLst>
        </pc:spChg>
        <pc:picChg chg="mod">
          <ac:chgData name="Tatsiana Molastava" userId="baf69d43-6f0d-4c65-b116-bbb24973e6d5" providerId="ADAL" clId="{F6609CDD-6D64-49E0-A2A1-C020A17C80E9}" dt="2023-03-06T10:31:24.837" v="1802" actId="1076"/>
          <ac:picMkLst>
            <pc:docMk/>
            <pc:sldMk cId="4058620873" sldId="1048"/>
            <ac:picMk id="14" creationId="{00000000-0000-0000-0000-000000000000}"/>
          </ac:picMkLst>
        </pc:picChg>
        <pc:picChg chg="mod">
          <ac:chgData name="Tatsiana Molastava" userId="baf69d43-6f0d-4c65-b116-bbb24973e6d5" providerId="ADAL" clId="{F6609CDD-6D64-49E0-A2A1-C020A17C80E9}" dt="2023-03-06T10:31:24.837" v="1802" actId="1076"/>
          <ac:picMkLst>
            <pc:docMk/>
            <pc:sldMk cId="4058620873" sldId="1048"/>
            <ac:picMk id="17" creationId="{00000000-0000-0000-0000-000000000000}"/>
          </ac:picMkLst>
        </pc:picChg>
      </pc:sldChg>
      <pc:sldChg chg="addSp delSp modSp add mod">
        <pc:chgData name="Tatsiana Molastava" userId="baf69d43-6f0d-4c65-b116-bbb24973e6d5" providerId="ADAL" clId="{F6609CDD-6D64-49E0-A2A1-C020A17C80E9}" dt="2023-03-06T14:49:04.026" v="1975" actId="1076"/>
        <pc:sldMkLst>
          <pc:docMk/>
          <pc:sldMk cId="3722069610" sldId="1049"/>
        </pc:sldMkLst>
        <pc:spChg chg="mod">
          <ac:chgData name="Tatsiana Molastava" userId="baf69d43-6f0d-4c65-b116-bbb24973e6d5" providerId="ADAL" clId="{F6609CDD-6D64-49E0-A2A1-C020A17C80E9}" dt="2023-03-06T11:25:47.860" v="1969" actId="1076"/>
          <ac:spMkLst>
            <pc:docMk/>
            <pc:sldMk cId="3722069610" sldId="1049"/>
            <ac:spMk id="4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4:49:04.026" v="1975" actId="1076"/>
          <ac:spMkLst>
            <pc:docMk/>
            <pc:sldMk cId="3722069610" sldId="1049"/>
            <ac:spMk id="5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4:48:54.693" v="1974" actId="20577"/>
          <ac:spMkLst>
            <pc:docMk/>
            <pc:sldMk cId="3722069610" sldId="1049"/>
            <ac:spMk id="6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1:25:47.860" v="1969" actId="1076"/>
          <ac:spMkLst>
            <pc:docMk/>
            <pc:sldMk cId="3722069610" sldId="1049"/>
            <ac:spMk id="7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1:26:09.444" v="1972" actId="20577"/>
          <ac:spMkLst>
            <pc:docMk/>
            <pc:sldMk cId="3722069610" sldId="1049"/>
            <ac:spMk id="10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09:30:51.752" v="1427"/>
          <ac:spMkLst>
            <pc:docMk/>
            <pc:sldMk cId="3722069610" sldId="1049"/>
            <ac:spMk id="12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0:16:23.888" v="1793" actId="1076"/>
          <ac:spMkLst>
            <pc:docMk/>
            <pc:sldMk cId="3722069610" sldId="1049"/>
            <ac:spMk id="14" creationId="{00000000-0000-0000-0000-000000000000}"/>
          </ac:spMkLst>
        </pc:spChg>
        <pc:spChg chg="add del mod">
          <ac:chgData name="Tatsiana Molastava" userId="baf69d43-6f0d-4c65-b116-bbb24973e6d5" providerId="ADAL" clId="{F6609CDD-6D64-49E0-A2A1-C020A17C80E9}" dt="2023-03-06T11:09:02.310" v="1950" actId="478"/>
          <ac:spMkLst>
            <pc:docMk/>
            <pc:sldMk cId="3722069610" sldId="1049"/>
            <ac:spMk id="19" creationId="{F88333DF-8CDF-6F6A-5A2E-97345B3A313A}"/>
          </ac:spMkLst>
        </pc:spChg>
        <pc:picChg chg="add mod">
          <ac:chgData name="Tatsiana Molastava" userId="baf69d43-6f0d-4c65-b116-bbb24973e6d5" providerId="ADAL" clId="{F6609CDD-6D64-49E0-A2A1-C020A17C80E9}" dt="2023-03-06T11:25:37.908" v="1968" actId="1076"/>
          <ac:picMkLst>
            <pc:docMk/>
            <pc:sldMk cId="3722069610" sldId="1049"/>
            <ac:picMk id="3" creationId="{37CBF50D-8212-1E85-FAB5-272E64A518EA}"/>
          </ac:picMkLst>
        </pc:picChg>
        <pc:picChg chg="del">
          <ac:chgData name="Tatsiana Molastava" userId="baf69d43-6f0d-4c65-b116-bbb24973e6d5" providerId="ADAL" clId="{F6609CDD-6D64-49E0-A2A1-C020A17C80E9}" dt="2023-03-06T09:46:05.449" v="1428" actId="478"/>
          <ac:picMkLst>
            <pc:docMk/>
            <pc:sldMk cId="3722069610" sldId="1049"/>
            <ac:picMk id="8" creationId="{00000000-0000-0000-0000-000000000000}"/>
          </ac:picMkLst>
        </pc:picChg>
        <pc:picChg chg="del">
          <ac:chgData name="Tatsiana Molastava" userId="baf69d43-6f0d-4c65-b116-bbb24973e6d5" providerId="ADAL" clId="{F6609CDD-6D64-49E0-A2A1-C020A17C80E9}" dt="2023-03-06T09:46:11.781" v="1431" actId="478"/>
          <ac:picMkLst>
            <pc:docMk/>
            <pc:sldMk cId="3722069610" sldId="1049"/>
            <ac:picMk id="9" creationId="{00000000-0000-0000-0000-000000000000}"/>
          </ac:picMkLst>
        </pc:picChg>
        <pc:picChg chg="add mod">
          <ac:chgData name="Tatsiana Molastava" userId="baf69d43-6f0d-4c65-b116-bbb24973e6d5" providerId="ADAL" clId="{F6609CDD-6D64-49E0-A2A1-C020A17C80E9}" dt="2023-03-06T09:46:10.172" v="1430" actId="1076"/>
          <ac:picMkLst>
            <pc:docMk/>
            <pc:sldMk cId="3722069610" sldId="1049"/>
            <ac:picMk id="15" creationId="{4A3A7988-9278-9794-D3FA-6AE9567C74D0}"/>
          </ac:picMkLst>
        </pc:picChg>
        <pc:picChg chg="add mod">
          <ac:chgData name="Tatsiana Molastava" userId="baf69d43-6f0d-4c65-b116-bbb24973e6d5" providerId="ADAL" clId="{F6609CDD-6D64-49E0-A2A1-C020A17C80E9}" dt="2023-03-06T09:46:27.720" v="1433" actId="1076"/>
          <ac:picMkLst>
            <pc:docMk/>
            <pc:sldMk cId="3722069610" sldId="1049"/>
            <ac:picMk id="16" creationId="{BB89DD60-A10E-F36A-1CAA-40810CC25585}"/>
          </ac:picMkLst>
        </pc:picChg>
        <pc:picChg chg="add del mod">
          <ac:chgData name="Tatsiana Molastava" userId="baf69d43-6f0d-4c65-b116-bbb24973e6d5" providerId="ADAL" clId="{F6609CDD-6D64-49E0-A2A1-C020A17C80E9}" dt="2023-03-06T10:20:04.946" v="1797" actId="478"/>
          <ac:picMkLst>
            <pc:docMk/>
            <pc:sldMk cId="3722069610" sldId="1049"/>
            <ac:picMk id="17" creationId="{59E8F59F-F6C3-8BC2-7C10-350967C0B971}"/>
          </ac:picMkLst>
        </pc:picChg>
        <pc:picChg chg="add mod">
          <ac:chgData name="Tatsiana Molastava" userId="baf69d43-6f0d-4c65-b116-bbb24973e6d5" providerId="ADAL" clId="{F6609CDD-6D64-49E0-A2A1-C020A17C80E9}" dt="2023-03-06T10:20:10.576" v="1800" actId="1076"/>
          <ac:picMkLst>
            <pc:docMk/>
            <pc:sldMk cId="3722069610" sldId="1049"/>
            <ac:picMk id="18" creationId="{9548597C-2E4C-565B-B77A-712507FB4AD1}"/>
          </ac:picMkLst>
        </pc:picChg>
      </pc:sldChg>
      <pc:sldChg chg="addSp delSp modSp add mod">
        <pc:chgData name="Tatsiana Molastava" userId="baf69d43-6f0d-4c65-b116-bbb24973e6d5" providerId="ADAL" clId="{F6609CDD-6D64-49E0-A2A1-C020A17C80E9}" dt="2023-03-06T14:49:22.379" v="1978" actId="20577"/>
        <pc:sldMkLst>
          <pc:docMk/>
          <pc:sldMk cId="4198521194" sldId="1050"/>
        </pc:sldMkLst>
        <pc:spChg chg="add del">
          <ac:chgData name="Tatsiana Molastava" userId="baf69d43-6f0d-4c65-b116-bbb24973e6d5" providerId="ADAL" clId="{F6609CDD-6D64-49E0-A2A1-C020A17C80E9}" dt="2023-03-06T11:03:19.537" v="1914"/>
          <ac:spMkLst>
            <pc:docMk/>
            <pc:sldMk cId="4198521194" sldId="1050"/>
            <ac:spMk id="2" creationId="{1BD5FFF5-4A38-99DC-5DC5-558C71C931DC}"/>
          </ac:spMkLst>
        </pc:spChg>
        <pc:spChg chg="mod">
          <ac:chgData name="Tatsiana Molastava" userId="baf69d43-6f0d-4c65-b116-bbb24973e6d5" providerId="ADAL" clId="{F6609CDD-6D64-49E0-A2A1-C020A17C80E9}" dt="2023-03-06T10:31:38.492" v="1813" actId="20577"/>
          <ac:spMkLst>
            <pc:docMk/>
            <pc:sldMk cId="4198521194" sldId="1050"/>
            <ac:spMk id="4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4:49:22.379" v="1978" actId="20577"/>
          <ac:spMkLst>
            <pc:docMk/>
            <pc:sldMk cId="4198521194" sldId="1050"/>
            <ac:spMk id="5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1:24:17.280" v="1966" actId="20577"/>
          <ac:spMkLst>
            <pc:docMk/>
            <pc:sldMk cId="4198521194" sldId="1050"/>
            <ac:spMk id="6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0:31:47.184" v="1825" actId="20577"/>
          <ac:spMkLst>
            <pc:docMk/>
            <pc:sldMk cId="4198521194" sldId="1050"/>
            <ac:spMk id="7" creationId="{00000000-0000-0000-0000-000000000000}"/>
          </ac:spMkLst>
        </pc:spChg>
        <pc:spChg chg="add del">
          <ac:chgData name="Tatsiana Molastava" userId="baf69d43-6f0d-4c65-b116-bbb24973e6d5" providerId="ADAL" clId="{F6609CDD-6D64-49E0-A2A1-C020A17C80E9}" dt="2023-03-06T11:03:22.134" v="1916"/>
          <ac:spMkLst>
            <pc:docMk/>
            <pc:sldMk cId="4198521194" sldId="1050"/>
            <ac:spMk id="8" creationId="{C0BE5C98-B49C-91DE-A707-6C46E18E32A7}"/>
          </ac:spMkLst>
        </pc:spChg>
        <pc:spChg chg="add del">
          <ac:chgData name="Tatsiana Molastava" userId="baf69d43-6f0d-4c65-b116-bbb24973e6d5" providerId="ADAL" clId="{F6609CDD-6D64-49E0-A2A1-C020A17C80E9}" dt="2023-03-06T11:03:33.369" v="1918"/>
          <ac:spMkLst>
            <pc:docMk/>
            <pc:sldMk cId="4198521194" sldId="1050"/>
            <ac:spMk id="9" creationId="{211BD60A-3541-B403-FDEF-4E578DF5F624}"/>
          </ac:spMkLst>
        </pc:spChg>
        <pc:spChg chg="mod">
          <ac:chgData name="Tatsiana Molastava" userId="baf69d43-6f0d-4c65-b116-bbb24973e6d5" providerId="ADAL" clId="{F6609CDD-6D64-49E0-A2A1-C020A17C80E9}" dt="2023-03-06T11:24:46.035" v="1967" actId="20577"/>
          <ac:spMkLst>
            <pc:docMk/>
            <pc:sldMk cId="4198521194" sldId="1050"/>
            <ac:spMk id="10" creationId="{00000000-0000-0000-0000-000000000000}"/>
          </ac:spMkLst>
        </pc:spChg>
        <pc:spChg chg="mod">
          <ac:chgData name="Tatsiana Molastava" userId="baf69d43-6f0d-4c65-b116-bbb24973e6d5" providerId="ADAL" clId="{F6609CDD-6D64-49E0-A2A1-C020A17C80E9}" dt="2023-03-06T11:07:32.325" v="1942" actId="1076"/>
          <ac:spMkLst>
            <pc:docMk/>
            <pc:sldMk cId="4198521194" sldId="1050"/>
            <ac:spMk id="14" creationId="{00000000-0000-0000-0000-000000000000}"/>
          </ac:spMkLst>
        </pc:spChg>
        <pc:spChg chg="add del mod">
          <ac:chgData name="Tatsiana Molastava" userId="baf69d43-6f0d-4c65-b116-bbb24973e6d5" providerId="ADAL" clId="{F6609CDD-6D64-49E0-A2A1-C020A17C80E9}" dt="2023-03-06T11:09:07.378" v="1951" actId="478"/>
          <ac:spMkLst>
            <pc:docMk/>
            <pc:sldMk cId="4198521194" sldId="1050"/>
            <ac:spMk id="20" creationId="{CA071322-56C9-C626-BC04-3734583CF27C}"/>
          </ac:spMkLst>
        </pc:spChg>
        <pc:picChg chg="del">
          <ac:chgData name="Tatsiana Molastava" userId="baf69d43-6f0d-4c65-b116-bbb24973e6d5" providerId="ADAL" clId="{F6609CDD-6D64-49E0-A2A1-C020A17C80E9}" dt="2023-03-06T11:02:39.851" v="1909" actId="478"/>
          <ac:picMkLst>
            <pc:docMk/>
            <pc:sldMk cId="4198521194" sldId="1050"/>
            <ac:picMk id="3" creationId="{37CBF50D-8212-1E85-FAB5-272E64A518EA}"/>
          </ac:picMkLst>
        </pc:picChg>
        <pc:picChg chg="del">
          <ac:chgData name="Tatsiana Molastava" userId="baf69d43-6f0d-4c65-b116-bbb24973e6d5" providerId="ADAL" clId="{F6609CDD-6D64-49E0-A2A1-C020A17C80E9}" dt="2023-03-06T10:31:27.799" v="1803" actId="478"/>
          <ac:picMkLst>
            <pc:docMk/>
            <pc:sldMk cId="4198521194" sldId="1050"/>
            <ac:picMk id="15" creationId="{4A3A7988-9278-9794-D3FA-6AE9567C74D0}"/>
          </ac:picMkLst>
        </pc:picChg>
        <pc:picChg chg="del">
          <ac:chgData name="Tatsiana Molastava" userId="baf69d43-6f0d-4c65-b116-bbb24973e6d5" providerId="ADAL" clId="{F6609CDD-6D64-49E0-A2A1-C020A17C80E9}" dt="2023-03-06T10:31:28.631" v="1804" actId="478"/>
          <ac:picMkLst>
            <pc:docMk/>
            <pc:sldMk cId="4198521194" sldId="1050"/>
            <ac:picMk id="16" creationId="{BB89DD60-A10E-F36A-1CAA-40810CC25585}"/>
          </ac:picMkLst>
        </pc:picChg>
        <pc:picChg chg="add mod">
          <ac:chgData name="Tatsiana Molastava" userId="baf69d43-6f0d-4c65-b116-bbb24973e6d5" providerId="ADAL" clId="{F6609CDD-6D64-49E0-A2A1-C020A17C80E9}" dt="2023-03-06T10:46:19.065" v="1859" actId="1076"/>
          <ac:picMkLst>
            <pc:docMk/>
            <pc:sldMk cId="4198521194" sldId="1050"/>
            <ac:picMk id="17" creationId="{768DAE66-0B0D-7FBC-CA24-64905C99D044}"/>
          </ac:picMkLst>
        </pc:picChg>
        <pc:picChg chg="del mod">
          <ac:chgData name="Tatsiana Molastava" userId="baf69d43-6f0d-4c65-b116-bbb24973e6d5" providerId="ADAL" clId="{F6609CDD-6D64-49E0-A2A1-C020A17C80E9}" dt="2023-03-06T10:45:28.277" v="1844" actId="478"/>
          <ac:picMkLst>
            <pc:docMk/>
            <pc:sldMk cId="4198521194" sldId="1050"/>
            <ac:picMk id="18" creationId="{9548597C-2E4C-565B-B77A-712507FB4AD1}"/>
          </ac:picMkLst>
        </pc:picChg>
        <pc:picChg chg="add mod">
          <ac:chgData name="Tatsiana Molastava" userId="baf69d43-6f0d-4c65-b116-bbb24973e6d5" providerId="ADAL" clId="{F6609CDD-6D64-49E0-A2A1-C020A17C80E9}" dt="2023-03-06T10:31:32.946" v="1807" actId="1076"/>
          <ac:picMkLst>
            <pc:docMk/>
            <pc:sldMk cId="4198521194" sldId="1050"/>
            <ac:picMk id="19" creationId="{F5F1195C-4B44-C513-E7E9-584C31EBD0E4}"/>
          </ac:picMkLst>
        </pc:picChg>
      </pc:sldChg>
      <pc:sldChg chg="addSp delSp modSp new mod">
        <pc:chgData name="Tatsiana Molastava" userId="baf69d43-6f0d-4c65-b116-bbb24973e6d5" providerId="ADAL" clId="{F6609CDD-6D64-49E0-A2A1-C020A17C80E9}" dt="2023-03-09T09:19:57.196" v="3198" actId="14100"/>
        <pc:sldMkLst>
          <pc:docMk/>
          <pc:sldMk cId="326857486" sldId="1051"/>
        </pc:sldMkLst>
        <pc:spChg chg="add mod">
          <ac:chgData name="Tatsiana Molastava" userId="baf69d43-6f0d-4c65-b116-bbb24973e6d5" providerId="ADAL" clId="{F6609CDD-6D64-49E0-A2A1-C020A17C80E9}" dt="2023-03-09T09:11:32.412" v="3118" actId="1076"/>
          <ac:spMkLst>
            <pc:docMk/>
            <pc:sldMk cId="326857486" sldId="1051"/>
            <ac:spMk id="2" creationId="{4DDF911E-1FE8-AF73-1979-B22183F38B72}"/>
          </ac:spMkLst>
        </pc:spChg>
        <pc:spChg chg="add del">
          <ac:chgData name="Tatsiana Molastava" userId="baf69d43-6f0d-4c65-b116-bbb24973e6d5" providerId="ADAL" clId="{F6609CDD-6D64-49E0-A2A1-C020A17C80E9}" dt="2023-03-08T13:46:48.729" v="2004"/>
          <ac:spMkLst>
            <pc:docMk/>
            <pc:sldMk cId="326857486" sldId="1051"/>
            <ac:spMk id="2" creationId="{58E33B99-71B2-764F-2B76-ED1B5FCCAABD}"/>
          </ac:spMkLst>
        </pc:spChg>
        <pc:spChg chg="add mod">
          <ac:chgData name="Tatsiana Molastava" userId="baf69d43-6f0d-4c65-b116-bbb24973e6d5" providerId="ADAL" clId="{F6609CDD-6D64-49E0-A2A1-C020A17C80E9}" dt="2023-03-08T15:39:05.528" v="2739" actId="1076"/>
          <ac:spMkLst>
            <pc:docMk/>
            <pc:sldMk cId="326857486" sldId="1051"/>
            <ac:spMk id="5" creationId="{CB3331EB-57D8-E33C-56CA-6C399EABA2C1}"/>
          </ac:spMkLst>
        </pc:spChg>
        <pc:spChg chg="add del">
          <ac:chgData name="Tatsiana Molastava" userId="baf69d43-6f0d-4c65-b116-bbb24973e6d5" providerId="ADAL" clId="{F6609CDD-6D64-49E0-A2A1-C020A17C80E9}" dt="2023-03-08T13:55:40.360" v="2049"/>
          <ac:spMkLst>
            <pc:docMk/>
            <pc:sldMk cId="326857486" sldId="1051"/>
            <ac:spMk id="6" creationId="{6D39A6B5-B8FD-5D3C-F9A7-0129D54C13C6}"/>
          </ac:spMkLst>
        </pc:spChg>
        <pc:spChg chg="add mod">
          <ac:chgData name="Tatsiana Molastava" userId="baf69d43-6f0d-4c65-b116-bbb24973e6d5" providerId="ADAL" clId="{F6609CDD-6D64-49E0-A2A1-C020A17C80E9}" dt="2023-03-08T15:36:16.662" v="2674" actId="255"/>
          <ac:spMkLst>
            <pc:docMk/>
            <pc:sldMk cId="326857486" sldId="1051"/>
            <ac:spMk id="8" creationId="{A8DA6DA6-8051-1E32-2BF0-4BB5C7391B3F}"/>
          </ac:spMkLst>
        </pc:spChg>
        <pc:spChg chg="add del">
          <ac:chgData name="Tatsiana Molastava" userId="baf69d43-6f0d-4c65-b116-bbb24973e6d5" providerId="ADAL" clId="{F6609CDD-6D64-49E0-A2A1-C020A17C80E9}" dt="2023-03-08T13:56:47" v="2068"/>
          <ac:spMkLst>
            <pc:docMk/>
            <pc:sldMk cId="326857486" sldId="1051"/>
            <ac:spMk id="9" creationId="{09BCDFB0-23A7-94E9-6923-D8E8E7999D7C}"/>
          </ac:spMkLst>
        </pc:spChg>
        <pc:spChg chg="add del">
          <ac:chgData name="Tatsiana Molastava" userId="baf69d43-6f0d-4c65-b116-bbb24973e6d5" providerId="ADAL" clId="{F6609CDD-6D64-49E0-A2A1-C020A17C80E9}" dt="2023-03-08T14:06:22.287" v="2180"/>
          <ac:spMkLst>
            <pc:docMk/>
            <pc:sldMk cId="326857486" sldId="1051"/>
            <ac:spMk id="11" creationId="{8DEB0534-C125-7D07-517F-93B69E266169}"/>
          </ac:spMkLst>
        </pc:spChg>
        <pc:spChg chg="add del mod">
          <ac:chgData name="Tatsiana Molastava" userId="baf69d43-6f0d-4c65-b116-bbb24973e6d5" providerId="ADAL" clId="{F6609CDD-6D64-49E0-A2A1-C020A17C80E9}" dt="2023-03-08T15:30:20.212" v="2503" actId="478"/>
          <ac:spMkLst>
            <pc:docMk/>
            <pc:sldMk cId="326857486" sldId="1051"/>
            <ac:spMk id="13" creationId="{6E33CD2A-4FD0-6B71-0600-7984AD9B7615}"/>
          </ac:spMkLst>
        </pc:spChg>
        <pc:spChg chg="add del mod">
          <ac:chgData name="Tatsiana Molastava" userId="baf69d43-6f0d-4c65-b116-bbb24973e6d5" providerId="ADAL" clId="{F6609CDD-6D64-49E0-A2A1-C020A17C80E9}" dt="2023-03-08T15:38:27.374" v="2722" actId="1076"/>
          <ac:spMkLst>
            <pc:docMk/>
            <pc:sldMk cId="326857486" sldId="1051"/>
            <ac:spMk id="15" creationId="{CE2133EB-E87E-A6BB-29CB-D218B6CD867D}"/>
          </ac:spMkLst>
        </pc:spChg>
        <pc:spChg chg="add del mod">
          <ac:chgData name="Tatsiana Molastava" userId="baf69d43-6f0d-4c65-b116-bbb24973e6d5" providerId="ADAL" clId="{F6609CDD-6D64-49E0-A2A1-C020A17C80E9}" dt="2023-03-08T15:38:27.374" v="2722" actId="1076"/>
          <ac:spMkLst>
            <pc:docMk/>
            <pc:sldMk cId="326857486" sldId="1051"/>
            <ac:spMk id="17" creationId="{22CEDE1C-A572-6014-6686-428F484D6A0B}"/>
          </ac:spMkLst>
        </pc:spChg>
        <pc:spChg chg="add del mod">
          <ac:chgData name="Tatsiana Molastava" userId="baf69d43-6f0d-4c65-b116-bbb24973e6d5" providerId="ADAL" clId="{F6609CDD-6D64-49E0-A2A1-C020A17C80E9}" dt="2023-03-08T15:31:48.890" v="2538" actId="478"/>
          <ac:spMkLst>
            <pc:docMk/>
            <pc:sldMk cId="326857486" sldId="1051"/>
            <ac:spMk id="19" creationId="{1D349F89-99B6-D57C-83E5-25480BE995D0}"/>
          </ac:spMkLst>
        </pc:spChg>
        <pc:spChg chg="add del mod">
          <ac:chgData name="Tatsiana Molastava" userId="baf69d43-6f0d-4c65-b116-bbb24973e6d5" providerId="ADAL" clId="{F6609CDD-6D64-49E0-A2A1-C020A17C80E9}" dt="2023-03-08T15:32:59.822" v="2568" actId="478"/>
          <ac:spMkLst>
            <pc:docMk/>
            <pc:sldMk cId="326857486" sldId="1051"/>
            <ac:spMk id="21" creationId="{5A9572FD-3123-6437-BB03-E194E2F05742}"/>
          </ac:spMkLst>
        </pc:spChg>
        <pc:spChg chg="add mod">
          <ac:chgData name="Tatsiana Molastava" userId="baf69d43-6f0d-4c65-b116-bbb24973e6d5" providerId="ADAL" clId="{F6609CDD-6D64-49E0-A2A1-C020A17C80E9}" dt="2023-03-08T15:38:07.188" v="2716" actId="1076"/>
          <ac:spMkLst>
            <pc:docMk/>
            <pc:sldMk cId="326857486" sldId="1051"/>
            <ac:spMk id="23" creationId="{AC12CDAE-3D18-5A20-DB72-790EA4520ABF}"/>
          </ac:spMkLst>
        </pc:spChg>
        <pc:spChg chg="add mod">
          <ac:chgData name="Tatsiana Molastava" userId="baf69d43-6f0d-4c65-b116-bbb24973e6d5" providerId="ADAL" clId="{F6609CDD-6D64-49E0-A2A1-C020A17C80E9}" dt="2023-03-08T15:40:13.062" v="2790" actId="108"/>
          <ac:spMkLst>
            <pc:docMk/>
            <pc:sldMk cId="326857486" sldId="1051"/>
            <ac:spMk id="25" creationId="{DE253199-F383-F719-22FF-74502B57E5A7}"/>
          </ac:spMkLst>
        </pc:spChg>
        <pc:spChg chg="add mod">
          <ac:chgData name="Tatsiana Molastava" userId="baf69d43-6f0d-4c65-b116-bbb24973e6d5" providerId="ADAL" clId="{F6609CDD-6D64-49E0-A2A1-C020A17C80E9}" dt="2023-03-08T15:40:15.703" v="2791" actId="108"/>
          <ac:spMkLst>
            <pc:docMk/>
            <pc:sldMk cId="326857486" sldId="1051"/>
            <ac:spMk id="27" creationId="{4EEA89B4-77A4-7E34-1415-812AF0394948}"/>
          </ac:spMkLst>
        </pc:spChg>
        <pc:spChg chg="add mod">
          <ac:chgData name="Tatsiana Molastava" userId="baf69d43-6f0d-4c65-b116-bbb24973e6d5" providerId="ADAL" clId="{F6609CDD-6D64-49E0-A2A1-C020A17C80E9}" dt="2023-03-08T15:40:10.992" v="2789" actId="1076"/>
          <ac:spMkLst>
            <pc:docMk/>
            <pc:sldMk cId="326857486" sldId="1051"/>
            <ac:spMk id="29" creationId="{0939FB00-9B2B-E84F-1439-E8A55D0EA020}"/>
          </ac:spMkLst>
        </pc:spChg>
        <pc:spChg chg="add del mod">
          <ac:chgData name="Tatsiana Molastava" userId="baf69d43-6f0d-4c65-b116-bbb24973e6d5" providerId="ADAL" clId="{F6609CDD-6D64-49E0-A2A1-C020A17C80E9}" dt="2023-03-08T15:38:38.875" v="2726" actId="1076"/>
          <ac:spMkLst>
            <pc:docMk/>
            <pc:sldMk cId="326857486" sldId="1051"/>
            <ac:spMk id="31" creationId="{47186A90-91EE-7393-EE4E-2042E22F13C4}"/>
          </ac:spMkLst>
        </pc:spChg>
        <pc:spChg chg="add del mod">
          <ac:chgData name="Tatsiana Molastava" userId="baf69d43-6f0d-4c65-b116-bbb24973e6d5" providerId="ADAL" clId="{F6609CDD-6D64-49E0-A2A1-C020A17C80E9}" dt="2023-03-08T15:38:47.203" v="2730" actId="1076"/>
          <ac:spMkLst>
            <pc:docMk/>
            <pc:sldMk cId="326857486" sldId="1051"/>
            <ac:spMk id="33" creationId="{F0D22885-9159-844E-4B74-6EDE1352BBA8}"/>
          </ac:spMkLst>
        </pc:spChg>
        <pc:spChg chg="add del mod">
          <ac:chgData name="Tatsiana Molastava" userId="baf69d43-6f0d-4c65-b116-bbb24973e6d5" providerId="ADAL" clId="{F6609CDD-6D64-49E0-A2A1-C020A17C80E9}" dt="2023-03-08T15:48:21.355" v="2796" actId="1076"/>
          <ac:spMkLst>
            <pc:docMk/>
            <pc:sldMk cId="326857486" sldId="1051"/>
            <ac:spMk id="35" creationId="{CA19719B-6E20-237B-FA52-5D18CF479CE9}"/>
          </ac:spMkLst>
        </pc:spChg>
        <pc:spChg chg="add mod">
          <ac:chgData name="Tatsiana Molastava" userId="baf69d43-6f0d-4c65-b116-bbb24973e6d5" providerId="ADAL" clId="{F6609CDD-6D64-49E0-A2A1-C020A17C80E9}" dt="2023-03-08T15:37:05.735" v="2696" actId="1076"/>
          <ac:spMkLst>
            <pc:docMk/>
            <pc:sldMk cId="326857486" sldId="1051"/>
            <ac:spMk id="37" creationId="{803111B0-BB6B-4DE3-EF25-35889C327839}"/>
          </ac:spMkLst>
        </pc:spChg>
        <pc:spChg chg="add mod">
          <ac:chgData name="Tatsiana Molastava" userId="baf69d43-6f0d-4c65-b116-bbb24973e6d5" providerId="ADAL" clId="{F6609CDD-6D64-49E0-A2A1-C020A17C80E9}" dt="2023-03-09T08:59:41.653" v="3108" actId="1076"/>
          <ac:spMkLst>
            <pc:docMk/>
            <pc:sldMk cId="326857486" sldId="1051"/>
            <ac:spMk id="38" creationId="{1DE2B537-8590-425F-9676-FE55C023CD9C}"/>
          </ac:spMkLst>
        </pc:spChg>
        <pc:spChg chg="add mod">
          <ac:chgData name="Tatsiana Molastava" userId="baf69d43-6f0d-4c65-b116-bbb24973e6d5" providerId="ADAL" clId="{F6609CDD-6D64-49E0-A2A1-C020A17C80E9}" dt="2023-03-09T08:59:57.345" v="3115" actId="1076"/>
          <ac:spMkLst>
            <pc:docMk/>
            <pc:sldMk cId="326857486" sldId="1051"/>
            <ac:spMk id="39" creationId="{6019BC16-F22F-07E0-358F-7E74E4D0E5D8}"/>
          </ac:spMkLst>
        </pc:spChg>
        <pc:spChg chg="add mod">
          <ac:chgData name="Tatsiana Molastava" userId="baf69d43-6f0d-4c65-b116-bbb24973e6d5" providerId="ADAL" clId="{F6609CDD-6D64-49E0-A2A1-C020A17C80E9}" dt="2023-03-09T08:59:53.404" v="3113" actId="1076"/>
          <ac:spMkLst>
            <pc:docMk/>
            <pc:sldMk cId="326857486" sldId="1051"/>
            <ac:spMk id="40" creationId="{E2A3099F-7B32-B7C9-1F85-84E88CA57EC0}"/>
          </ac:spMkLst>
        </pc:spChg>
        <pc:picChg chg="add mod modCrop">
          <ac:chgData name="Tatsiana Molastava" userId="baf69d43-6f0d-4c65-b116-bbb24973e6d5" providerId="ADAL" clId="{F6609CDD-6D64-49E0-A2A1-C020A17C80E9}" dt="2023-03-08T15:30:24.372" v="2505" actId="1076"/>
          <ac:picMkLst>
            <pc:docMk/>
            <pc:sldMk cId="326857486" sldId="1051"/>
            <ac:picMk id="3" creationId="{4DC8B252-410B-099E-423E-C873F1D59BCA}"/>
          </ac:picMkLst>
        </pc:picChg>
        <pc:picChg chg="add mod modCrop">
          <ac:chgData name="Tatsiana Molastava" userId="baf69d43-6f0d-4c65-b116-bbb24973e6d5" providerId="ADAL" clId="{F6609CDD-6D64-49E0-A2A1-C020A17C80E9}" dt="2023-03-08T15:39:03.030" v="2738" actId="1076"/>
          <ac:picMkLst>
            <pc:docMk/>
            <pc:sldMk cId="326857486" sldId="1051"/>
            <ac:picMk id="4" creationId="{0F760B7B-7C0F-BCEB-F26E-61DD86AD316E}"/>
          </ac:picMkLst>
        </pc:picChg>
        <pc:picChg chg="add mod modCrop">
          <ac:chgData name="Tatsiana Molastava" userId="baf69d43-6f0d-4c65-b116-bbb24973e6d5" providerId="ADAL" clId="{F6609CDD-6D64-49E0-A2A1-C020A17C80E9}" dt="2023-03-08T15:32:33.522" v="2558" actId="14100"/>
          <ac:picMkLst>
            <pc:docMk/>
            <pc:sldMk cId="326857486" sldId="1051"/>
            <ac:picMk id="7" creationId="{CC6EF462-22A4-5613-9CF0-4BAE5B30F144}"/>
          </ac:picMkLst>
        </pc:picChg>
        <pc:picChg chg="add mod modCrop">
          <ac:chgData name="Tatsiana Molastava" userId="baf69d43-6f0d-4c65-b116-bbb24973e6d5" providerId="ADAL" clId="{F6609CDD-6D64-49E0-A2A1-C020A17C80E9}" dt="2023-03-08T15:32:37.339" v="2561" actId="1076"/>
          <ac:picMkLst>
            <pc:docMk/>
            <pc:sldMk cId="326857486" sldId="1051"/>
            <ac:picMk id="10" creationId="{AAB64B4A-13C3-69F5-3E17-800A2D00ECD0}"/>
          </ac:picMkLst>
        </pc:picChg>
        <pc:picChg chg="add del mod modCrop">
          <ac:chgData name="Tatsiana Molastava" userId="baf69d43-6f0d-4c65-b116-bbb24973e6d5" providerId="ADAL" clId="{F6609CDD-6D64-49E0-A2A1-C020A17C80E9}" dt="2023-03-08T15:35:40.028" v="2662" actId="478"/>
          <ac:picMkLst>
            <pc:docMk/>
            <pc:sldMk cId="326857486" sldId="1051"/>
            <ac:picMk id="12" creationId="{0E9F10E0-758B-9686-B479-0F0AC38341B9}"/>
          </ac:picMkLst>
        </pc:picChg>
        <pc:picChg chg="add del mod modCrop">
          <ac:chgData name="Tatsiana Molastava" userId="baf69d43-6f0d-4c65-b116-bbb24973e6d5" providerId="ADAL" clId="{F6609CDD-6D64-49E0-A2A1-C020A17C80E9}" dt="2023-03-08T15:38:27.374" v="2722" actId="1076"/>
          <ac:picMkLst>
            <pc:docMk/>
            <pc:sldMk cId="326857486" sldId="1051"/>
            <ac:picMk id="14" creationId="{88EC00DB-CD8A-0533-5D5C-E2C5FDF21330}"/>
          </ac:picMkLst>
        </pc:picChg>
        <pc:picChg chg="add del mod modCrop">
          <ac:chgData name="Tatsiana Molastava" userId="baf69d43-6f0d-4c65-b116-bbb24973e6d5" providerId="ADAL" clId="{F6609CDD-6D64-49E0-A2A1-C020A17C80E9}" dt="2023-03-08T15:38:27.374" v="2722" actId="1076"/>
          <ac:picMkLst>
            <pc:docMk/>
            <pc:sldMk cId="326857486" sldId="1051"/>
            <ac:picMk id="16" creationId="{11DD0B9E-162B-A7B1-C236-7D20A873A49D}"/>
          </ac:picMkLst>
        </pc:picChg>
        <pc:picChg chg="add del mod">
          <ac:chgData name="Tatsiana Molastava" userId="baf69d43-6f0d-4c65-b116-bbb24973e6d5" providerId="ADAL" clId="{F6609CDD-6D64-49E0-A2A1-C020A17C80E9}" dt="2023-03-08T15:31:30.932" v="2529" actId="478"/>
          <ac:picMkLst>
            <pc:docMk/>
            <pc:sldMk cId="326857486" sldId="1051"/>
            <ac:picMk id="18" creationId="{8E57EC2D-439A-0D8D-2E99-A47E35AF7748}"/>
          </ac:picMkLst>
        </pc:picChg>
        <pc:picChg chg="add del mod modCrop">
          <ac:chgData name="Tatsiana Molastava" userId="baf69d43-6f0d-4c65-b116-bbb24973e6d5" providerId="ADAL" clId="{F6609CDD-6D64-49E0-A2A1-C020A17C80E9}" dt="2023-03-08T15:38:27.374" v="2722" actId="1076"/>
          <ac:picMkLst>
            <pc:docMk/>
            <pc:sldMk cId="326857486" sldId="1051"/>
            <ac:picMk id="20" creationId="{291147E9-7C85-E90D-7984-D655BE036905}"/>
          </ac:picMkLst>
        </pc:picChg>
        <pc:picChg chg="add mod">
          <ac:chgData name="Tatsiana Molastava" userId="baf69d43-6f0d-4c65-b116-bbb24973e6d5" providerId="ADAL" clId="{F6609CDD-6D64-49E0-A2A1-C020A17C80E9}" dt="2023-03-08T15:38:52.697" v="2732" actId="1076"/>
          <ac:picMkLst>
            <pc:docMk/>
            <pc:sldMk cId="326857486" sldId="1051"/>
            <ac:picMk id="22" creationId="{5AF33CE1-F60B-B7BD-3212-34632144DEA8}"/>
          </ac:picMkLst>
        </pc:picChg>
        <pc:picChg chg="add mod">
          <ac:chgData name="Tatsiana Molastava" userId="baf69d43-6f0d-4c65-b116-bbb24973e6d5" providerId="ADAL" clId="{F6609CDD-6D64-49E0-A2A1-C020A17C80E9}" dt="2023-03-08T15:38:53.322" v="2733" actId="1076"/>
          <ac:picMkLst>
            <pc:docMk/>
            <pc:sldMk cId="326857486" sldId="1051"/>
            <ac:picMk id="24" creationId="{4FC13E62-32B4-0063-2672-FB62809493A8}"/>
          </ac:picMkLst>
        </pc:picChg>
        <pc:picChg chg="add mod modCrop">
          <ac:chgData name="Tatsiana Molastava" userId="baf69d43-6f0d-4c65-b116-bbb24973e6d5" providerId="ADAL" clId="{F6609CDD-6D64-49E0-A2A1-C020A17C80E9}" dt="2023-03-08T15:38:53.855" v="2734" actId="1076"/>
          <ac:picMkLst>
            <pc:docMk/>
            <pc:sldMk cId="326857486" sldId="1051"/>
            <ac:picMk id="26" creationId="{5CA605A8-E0B5-4551-C4CB-941DDC1F7FA8}"/>
          </ac:picMkLst>
        </pc:picChg>
        <pc:picChg chg="add mod">
          <ac:chgData name="Tatsiana Molastava" userId="baf69d43-6f0d-4c65-b116-bbb24973e6d5" providerId="ADAL" clId="{F6609CDD-6D64-49E0-A2A1-C020A17C80E9}" dt="2023-03-08T15:38:58.946" v="2736" actId="1076"/>
          <ac:picMkLst>
            <pc:docMk/>
            <pc:sldMk cId="326857486" sldId="1051"/>
            <ac:picMk id="28" creationId="{600F42C5-360B-0D71-1209-699D7F444768}"/>
          </ac:picMkLst>
        </pc:picChg>
        <pc:picChg chg="add del mod">
          <ac:chgData name="Tatsiana Molastava" userId="baf69d43-6f0d-4c65-b116-bbb24973e6d5" providerId="ADAL" clId="{F6609CDD-6D64-49E0-A2A1-C020A17C80E9}" dt="2023-03-08T15:38:30.116" v="2723" actId="1076"/>
          <ac:picMkLst>
            <pc:docMk/>
            <pc:sldMk cId="326857486" sldId="1051"/>
            <ac:picMk id="30" creationId="{6E80D1E9-9F94-05F8-099E-C30EE6231B95}"/>
          </ac:picMkLst>
        </pc:picChg>
        <pc:picChg chg="add del mod">
          <ac:chgData name="Tatsiana Molastava" userId="baf69d43-6f0d-4c65-b116-bbb24973e6d5" providerId="ADAL" clId="{F6609CDD-6D64-49E0-A2A1-C020A17C80E9}" dt="2023-03-08T15:38:34.291" v="2724" actId="1076"/>
          <ac:picMkLst>
            <pc:docMk/>
            <pc:sldMk cId="326857486" sldId="1051"/>
            <ac:picMk id="32" creationId="{276A39F5-1770-223D-766D-EE93A9AAD92D}"/>
          </ac:picMkLst>
        </pc:picChg>
        <pc:picChg chg="add del mod">
          <ac:chgData name="Tatsiana Molastava" userId="baf69d43-6f0d-4c65-b116-bbb24973e6d5" providerId="ADAL" clId="{F6609CDD-6D64-49E0-A2A1-C020A17C80E9}" dt="2023-03-09T09:19:57.196" v="3198" actId="14100"/>
          <ac:picMkLst>
            <pc:docMk/>
            <pc:sldMk cId="326857486" sldId="1051"/>
            <ac:picMk id="34" creationId="{F7F64CDA-5933-F81F-7B0A-6A8C6A03075E}"/>
          </ac:picMkLst>
        </pc:picChg>
        <pc:picChg chg="add mod">
          <ac:chgData name="Tatsiana Molastava" userId="baf69d43-6f0d-4c65-b116-bbb24973e6d5" providerId="ADAL" clId="{F6609CDD-6D64-49E0-A2A1-C020A17C80E9}" dt="2023-03-08T15:37:03.943" v="2695" actId="1076"/>
          <ac:picMkLst>
            <pc:docMk/>
            <pc:sldMk cId="326857486" sldId="1051"/>
            <ac:picMk id="36" creationId="{661E2E31-AF79-14D0-4F07-54D4B0A68EA6}"/>
          </ac:picMkLst>
        </pc:picChg>
      </pc:sldChg>
      <pc:sldChg chg="addSp delSp modSp new del mod">
        <pc:chgData name="Tatsiana Molastava" userId="baf69d43-6f0d-4c65-b116-bbb24973e6d5" providerId="ADAL" clId="{F6609CDD-6D64-49E0-A2A1-C020A17C80E9}" dt="2023-03-08T15:33:38.502" v="2586" actId="47"/>
        <pc:sldMkLst>
          <pc:docMk/>
          <pc:sldMk cId="2489394805" sldId="1052"/>
        </pc:sldMkLst>
        <pc:spChg chg="add del">
          <ac:chgData name="Tatsiana Molastava" userId="baf69d43-6f0d-4c65-b116-bbb24973e6d5" providerId="ADAL" clId="{F6609CDD-6D64-49E0-A2A1-C020A17C80E9}" dt="2023-03-08T13:57:36.449" v="2083"/>
          <ac:spMkLst>
            <pc:docMk/>
            <pc:sldMk cId="2489394805" sldId="1052"/>
            <ac:spMk id="2" creationId="{C9FAD258-740B-BA5D-F166-4B3C91C9708D}"/>
          </ac:spMkLst>
        </pc:spChg>
        <pc:spChg chg="add mod">
          <ac:chgData name="Tatsiana Molastava" userId="baf69d43-6f0d-4c65-b116-bbb24973e6d5" providerId="ADAL" clId="{F6609CDD-6D64-49E0-A2A1-C020A17C80E9}" dt="2023-03-08T14:00:55.140" v="2118" actId="20577"/>
          <ac:spMkLst>
            <pc:docMk/>
            <pc:sldMk cId="2489394805" sldId="1052"/>
            <ac:spMk id="4" creationId="{84BCAD04-9128-96C3-1025-CBCBFED9F157}"/>
          </ac:spMkLst>
        </pc:spChg>
        <pc:spChg chg="add del">
          <ac:chgData name="Tatsiana Molastava" userId="baf69d43-6f0d-4c65-b116-bbb24973e6d5" providerId="ADAL" clId="{F6609CDD-6D64-49E0-A2A1-C020A17C80E9}" dt="2023-03-08T13:58:17.067" v="2096"/>
          <ac:spMkLst>
            <pc:docMk/>
            <pc:sldMk cId="2489394805" sldId="1052"/>
            <ac:spMk id="5" creationId="{6E98D4CC-5522-7EEC-0E96-9244F0EF448E}"/>
          </ac:spMkLst>
        </pc:spChg>
        <pc:spChg chg="add del">
          <ac:chgData name="Tatsiana Molastava" userId="baf69d43-6f0d-4c65-b116-bbb24973e6d5" providerId="ADAL" clId="{F6609CDD-6D64-49E0-A2A1-C020A17C80E9}" dt="2023-03-08T14:00:26.653" v="2103"/>
          <ac:spMkLst>
            <pc:docMk/>
            <pc:sldMk cId="2489394805" sldId="1052"/>
            <ac:spMk id="7" creationId="{D96815A1-718A-1F08-1016-4729CB13BB55}"/>
          </ac:spMkLst>
        </pc:spChg>
        <pc:spChg chg="add mod">
          <ac:chgData name="Tatsiana Molastava" userId="baf69d43-6f0d-4c65-b116-bbb24973e6d5" providerId="ADAL" clId="{F6609CDD-6D64-49E0-A2A1-C020A17C80E9}" dt="2023-03-08T14:04:35.759" v="2166" actId="20577"/>
          <ac:spMkLst>
            <pc:docMk/>
            <pc:sldMk cId="2489394805" sldId="1052"/>
            <ac:spMk id="11" creationId="{9CCE5D14-6ECA-26B4-51E4-34910CD9BF9C}"/>
          </ac:spMkLst>
        </pc:spChg>
        <pc:spChg chg="add del">
          <ac:chgData name="Tatsiana Molastava" userId="baf69d43-6f0d-4c65-b116-bbb24973e6d5" providerId="ADAL" clId="{F6609CDD-6D64-49E0-A2A1-C020A17C80E9}" dt="2023-03-08T14:05:04.186" v="2169" actId="478"/>
          <ac:spMkLst>
            <pc:docMk/>
            <pc:sldMk cId="2489394805" sldId="1052"/>
            <ac:spMk id="13" creationId="{00F58478-B92E-2423-C12B-1E847EE9C62C}"/>
          </ac:spMkLst>
        </pc:spChg>
        <pc:spChg chg="add del mod">
          <ac:chgData name="Tatsiana Molastava" userId="baf69d43-6f0d-4c65-b116-bbb24973e6d5" providerId="ADAL" clId="{F6609CDD-6D64-49E0-A2A1-C020A17C80E9}" dt="2023-03-08T15:33:25.070" v="2581" actId="21"/>
          <ac:spMkLst>
            <pc:docMk/>
            <pc:sldMk cId="2489394805" sldId="1052"/>
            <ac:spMk id="15" creationId="{638A431D-5F03-2D0A-AF28-882D8FCDFF9E}"/>
          </ac:spMkLst>
        </pc:spChg>
        <pc:picChg chg="add del mod">
          <ac:chgData name="Tatsiana Molastava" userId="baf69d43-6f0d-4c65-b116-bbb24973e6d5" providerId="ADAL" clId="{F6609CDD-6D64-49E0-A2A1-C020A17C80E9}" dt="2023-03-08T13:59:24.760" v="2099" actId="478"/>
          <ac:picMkLst>
            <pc:docMk/>
            <pc:sldMk cId="2489394805" sldId="1052"/>
            <ac:picMk id="3" creationId="{80AF348E-FF62-88FA-D2CD-DDCB8B8B6CAC}"/>
          </ac:picMkLst>
        </pc:picChg>
        <pc:picChg chg="add del mod">
          <ac:chgData name="Tatsiana Molastava" userId="baf69d43-6f0d-4c65-b116-bbb24973e6d5" providerId="ADAL" clId="{F6609CDD-6D64-49E0-A2A1-C020A17C80E9}" dt="2023-03-08T13:59:25.379" v="2100" actId="478"/>
          <ac:picMkLst>
            <pc:docMk/>
            <pc:sldMk cId="2489394805" sldId="1052"/>
            <ac:picMk id="6" creationId="{8CEF563C-DCCC-118A-AF0F-99471F9DA053}"/>
          </ac:picMkLst>
        </pc:picChg>
        <pc:picChg chg="add mod">
          <ac:chgData name="Tatsiana Molastava" userId="baf69d43-6f0d-4c65-b116-bbb24973e6d5" providerId="ADAL" clId="{F6609CDD-6D64-49E0-A2A1-C020A17C80E9}" dt="2023-03-08T14:04:57.036" v="2167" actId="1076"/>
          <ac:picMkLst>
            <pc:docMk/>
            <pc:sldMk cId="2489394805" sldId="1052"/>
            <ac:picMk id="8" creationId="{34ED3869-9828-8E0E-7D58-D707CBAE9300}"/>
          </ac:picMkLst>
        </pc:picChg>
        <pc:picChg chg="add mod">
          <ac:chgData name="Tatsiana Molastava" userId="baf69d43-6f0d-4c65-b116-bbb24973e6d5" providerId="ADAL" clId="{F6609CDD-6D64-49E0-A2A1-C020A17C80E9}" dt="2023-03-08T14:04:16.882" v="2145" actId="1076"/>
          <ac:picMkLst>
            <pc:docMk/>
            <pc:sldMk cId="2489394805" sldId="1052"/>
            <ac:picMk id="9" creationId="{0A76D52F-01C3-360A-E424-7883B7ED0B81}"/>
          </ac:picMkLst>
        </pc:picChg>
        <pc:picChg chg="add del mod">
          <ac:chgData name="Tatsiana Molastava" userId="baf69d43-6f0d-4c65-b116-bbb24973e6d5" providerId="ADAL" clId="{F6609CDD-6D64-49E0-A2A1-C020A17C80E9}" dt="2023-03-08T15:33:25.070" v="2581" actId="21"/>
          <ac:picMkLst>
            <pc:docMk/>
            <pc:sldMk cId="2489394805" sldId="1052"/>
            <ac:picMk id="14" creationId="{3AB50E0E-8A92-92BB-9218-7BC6BD4F2DA4}"/>
          </ac:picMkLst>
        </pc:picChg>
        <pc:picChg chg="add del mod">
          <ac:chgData name="Tatsiana Molastava" userId="baf69d43-6f0d-4c65-b116-bbb24973e6d5" providerId="ADAL" clId="{F6609CDD-6D64-49E0-A2A1-C020A17C80E9}" dt="2023-03-08T15:16:31.645" v="2394" actId="21"/>
          <ac:picMkLst>
            <pc:docMk/>
            <pc:sldMk cId="2489394805" sldId="1052"/>
            <ac:picMk id="16" creationId="{324C8FDD-0A9F-C67E-C45C-4962E273E022}"/>
          </ac:picMkLst>
        </pc:picChg>
      </pc:sldChg>
      <pc:sldChg chg="addSp delSp modSp new del mod">
        <pc:chgData name="Tatsiana Molastava" userId="baf69d43-6f0d-4c65-b116-bbb24973e6d5" providerId="ADAL" clId="{F6609CDD-6D64-49E0-A2A1-C020A17C80E9}" dt="2023-03-09T08:57:03.012" v="3042" actId="47"/>
        <pc:sldMkLst>
          <pc:docMk/>
          <pc:sldMk cId="2758563549" sldId="1052"/>
        </pc:sldMkLst>
        <pc:spChg chg="add del">
          <ac:chgData name="Tatsiana Molastava" userId="baf69d43-6f0d-4c65-b116-bbb24973e6d5" providerId="ADAL" clId="{F6609CDD-6D64-49E0-A2A1-C020A17C80E9}" dt="2023-03-09T07:54:39.560" v="2821" actId="478"/>
          <ac:spMkLst>
            <pc:docMk/>
            <pc:sldMk cId="2758563549" sldId="1052"/>
            <ac:spMk id="3" creationId="{EB58E0BB-FC6F-70A3-5A2B-7AA3F7B3B33F}"/>
          </ac:spMkLst>
        </pc:spChg>
        <pc:spChg chg="add del mod">
          <ac:chgData name="Tatsiana Molastava" userId="baf69d43-6f0d-4c65-b116-bbb24973e6d5" providerId="ADAL" clId="{F6609CDD-6D64-49E0-A2A1-C020A17C80E9}" dt="2023-03-09T08:55:54.967" v="3008" actId="21"/>
          <ac:spMkLst>
            <pc:docMk/>
            <pc:sldMk cId="2758563549" sldId="1052"/>
            <ac:spMk id="10" creationId="{4F4DB22B-152E-4796-9C71-10FE220F1C48}"/>
          </ac:spMkLst>
        </pc:spChg>
        <pc:spChg chg="add del">
          <ac:chgData name="Tatsiana Molastava" userId="baf69d43-6f0d-4c65-b116-bbb24973e6d5" providerId="ADAL" clId="{F6609CDD-6D64-49E0-A2A1-C020A17C80E9}" dt="2023-03-09T08:08:01.051" v="2856" actId="478"/>
          <ac:spMkLst>
            <pc:docMk/>
            <pc:sldMk cId="2758563549" sldId="1052"/>
            <ac:spMk id="12" creationId="{26F9F929-FB48-A8A7-13E8-54C109C0E73B}"/>
          </ac:spMkLst>
        </pc:spChg>
        <pc:spChg chg="add del mod">
          <ac:chgData name="Tatsiana Molastava" userId="baf69d43-6f0d-4c65-b116-bbb24973e6d5" providerId="ADAL" clId="{F6609CDD-6D64-49E0-A2A1-C020A17C80E9}" dt="2023-03-09T08:55:54.967" v="3008" actId="21"/>
          <ac:spMkLst>
            <pc:docMk/>
            <pc:sldMk cId="2758563549" sldId="1052"/>
            <ac:spMk id="14" creationId="{D64D91B1-90F5-E43C-8B0E-441D42A7CF92}"/>
          </ac:spMkLst>
        </pc:spChg>
        <pc:spChg chg="add del mod">
          <ac:chgData name="Tatsiana Molastava" userId="baf69d43-6f0d-4c65-b116-bbb24973e6d5" providerId="ADAL" clId="{F6609CDD-6D64-49E0-A2A1-C020A17C80E9}" dt="2023-03-09T08:55:04.548" v="2986" actId="21"/>
          <ac:spMkLst>
            <pc:docMk/>
            <pc:sldMk cId="2758563549" sldId="1052"/>
            <ac:spMk id="16" creationId="{20C93A86-903E-1624-15F2-13E341D649DE}"/>
          </ac:spMkLst>
        </pc:spChg>
        <pc:picChg chg="add del">
          <ac:chgData name="Tatsiana Molastava" userId="baf69d43-6f0d-4c65-b116-bbb24973e6d5" providerId="ADAL" clId="{F6609CDD-6D64-49E0-A2A1-C020A17C80E9}" dt="2023-03-09T07:54:51.559" v="2823" actId="478"/>
          <ac:picMkLst>
            <pc:docMk/>
            <pc:sldMk cId="2758563549" sldId="1052"/>
            <ac:picMk id="5" creationId="{1373F972-3DE0-104D-8B27-6BEE0A8ED4BE}"/>
          </ac:picMkLst>
        </pc:picChg>
        <pc:picChg chg="add del">
          <ac:chgData name="Tatsiana Molastava" userId="baf69d43-6f0d-4c65-b116-bbb24973e6d5" providerId="ADAL" clId="{F6609CDD-6D64-49E0-A2A1-C020A17C80E9}" dt="2023-03-09T07:55:01.141" v="2825" actId="478"/>
          <ac:picMkLst>
            <pc:docMk/>
            <pc:sldMk cId="2758563549" sldId="1052"/>
            <ac:picMk id="7" creationId="{5E7CB90A-038B-1E6A-0BDC-E118F1A86604}"/>
          </ac:picMkLst>
        </pc:picChg>
        <pc:picChg chg="add del mod modCrop">
          <ac:chgData name="Tatsiana Molastava" userId="baf69d43-6f0d-4c65-b116-bbb24973e6d5" providerId="ADAL" clId="{F6609CDD-6D64-49E0-A2A1-C020A17C80E9}" dt="2023-03-09T08:55:54.967" v="3008" actId="21"/>
          <ac:picMkLst>
            <pc:docMk/>
            <pc:sldMk cId="2758563549" sldId="1052"/>
            <ac:picMk id="9" creationId="{5DC17250-6A7A-7D5C-8CC2-68FB2B0A455F}"/>
          </ac:picMkLst>
        </pc:picChg>
        <pc:picChg chg="add del mod">
          <ac:chgData name="Tatsiana Molastava" userId="baf69d43-6f0d-4c65-b116-bbb24973e6d5" providerId="ADAL" clId="{F6609CDD-6D64-49E0-A2A1-C020A17C80E9}" dt="2023-03-09T08:55:54.967" v="3008" actId="21"/>
          <ac:picMkLst>
            <pc:docMk/>
            <pc:sldMk cId="2758563549" sldId="1052"/>
            <ac:picMk id="1026" creationId="{4BC7A7D1-2064-F02C-DA29-54ADF3C53C17}"/>
          </ac:picMkLst>
        </pc:picChg>
        <pc:picChg chg="add del mod">
          <ac:chgData name="Tatsiana Molastava" userId="baf69d43-6f0d-4c65-b116-bbb24973e6d5" providerId="ADAL" clId="{F6609CDD-6D64-49E0-A2A1-C020A17C80E9}" dt="2023-03-09T08:55:04.548" v="2986" actId="21"/>
          <ac:picMkLst>
            <pc:docMk/>
            <pc:sldMk cId="2758563549" sldId="1052"/>
            <ac:picMk id="1028" creationId="{6F5327C3-DC96-18AD-1129-7CA55681A833}"/>
          </ac:picMkLst>
        </pc:picChg>
      </pc:sldChg>
      <pc:sldChg chg="addSp delSp modSp new mod">
        <pc:chgData name="Tatsiana Molastava" userId="baf69d43-6f0d-4c65-b116-bbb24973e6d5" providerId="ADAL" clId="{F6609CDD-6D64-49E0-A2A1-C020A17C80E9}" dt="2023-03-09T10:49:35.383" v="3400" actId="1076"/>
        <pc:sldMkLst>
          <pc:docMk/>
          <pc:sldMk cId="1276095328" sldId="1053"/>
        </pc:sldMkLst>
        <pc:spChg chg="add del">
          <ac:chgData name="Tatsiana Molastava" userId="baf69d43-6f0d-4c65-b116-bbb24973e6d5" providerId="ADAL" clId="{F6609CDD-6D64-49E0-A2A1-C020A17C80E9}" dt="2023-03-09T08:18:24.476" v="2888" actId="478"/>
          <ac:spMkLst>
            <pc:docMk/>
            <pc:sldMk cId="1276095328" sldId="1053"/>
            <ac:spMk id="3" creationId="{86BF10B1-A31D-F45C-DB42-812B81AE3137}"/>
          </ac:spMkLst>
        </pc:spChg>
        <pc:spChg chg="add mod">
          <ac:chgData name="Tatsiana Molastava" userId="baf69d43-6f0d-4c65-b116-bbb24973e6d5" providerId="ADAL" clId="{F6609CDD-6D64-49E0-A2A1-C020A17C80E9}" dt="2023-03-09T08:58:49.634" v="3093" actId="1076"/>
          <ac:spMkLst>
            <pc:docMk/>
            <pc:sldMk cId="1276095328" sldId="1053"/>
            <ac:spMk id="5" creationId="{B1C8B2BA-8DA6-2BBF-0928-D04C8BC1B60C}"/>
          </ac:spMkLst>
        </pc:spChg>
        <pc:spChg chg="add mod">
          <ac:chgData name="Tatsiana Molastava" userId="baf69d43-6f0d-4c65-b116-bbb24973e6d5" providerId="ADAL" clId="{F6609CDD-6D64-49E0-A2A1-C020A17C80E9}" dt="2023-03-09T09:42:34.185" v="3281" actId="1076"/>
          <ac:spMkLst>
            <pc:docMk/>
            <pc:sldMk cId="1276095328" sldId="1053"/>
            <ac:spMk id="8" creationId="{EE109525-4BFC-FA39-1ACB-C1E3A439E8BB}"/>
          </ac:spMkLst>
        </pc:spChg>
        <pc:spChg chg="add mod">
          <ac:chgData name="Tatsiana Molastava" userId="baf69d43-6f0d-4c65-b116-bbb24973e6d5" providerId="ADAL" clId="{F6609CDD-6D64-49E0-A2A1-C020A17C80E9}" dt="2023-03-09T08:58:45.751" v="3092" actId="113"/>
          <ac:spMkLst>
            <pc:docMk/>
            <pc:sldMk cId="1276095328" sldId="1053"/>
            <ac:spMk id="11" creationId="{4C281C98-7431-17AC-1BFF-13F03AAAD5F4}"/>
          </ac:spMkLst>
        </pc:spChg>
        <pc:spChg chg="add mod">
          <ac:chgData name="Tatsiana Molastava" userId="baf69d43-6f0d-4c65-b116-bbb24973e6d5" providerId="ADAL" clId="{F6609CDD-6D64-49E0-A2A1-C020A17C80E9}" dt="2023-03-09T09:42:31.239" v="3280" actId="1076"/>
          <ac:spMkLst>
            <pc:docMk/>
            <pc:sldMk cId="1276095328" sldId="1053"/>
            <ac:spMk id="12" creationId="{AB369DE0-DBD6-27F7-B706-E5D9C3AB5BB4}"/>
          </ac:spMkLst>
        </pc:spChg>
        <pc:spChg chg="add mod">
          <ac:chgData name="Tatsiana Molastava" userId="baf69d43-6f0d-4c65-b116-bbb24973e6d5" providerId="ADAL" clId="{F6609CDD-6D64-49E0-A2A1-C020A17C80E9}" dt="2023-03-09T08:58:45.751" v="3092" actId="113"/>
          <ac:spMkLst>
            <pc:docMk/>
            <pc:sldMk cId="1276095328" sldId="1053"/>
            <ac:spMk id="15" creationId="{A541BC7C-6066-0E2D-E94E-8143BDBFB7A0}"/>
          </ac:spMkLst>
        </pc:spChg>
        <pc:spChg chg="add mod">
          <ac:chgData name="Tatsiana Molastava" userId="baf69d43-6f0d-4c65-b116-bbb24973e6d5" providerId="ADAL" clId="{F6609CDD-6D64-49E0-A2A1-C020A17C80E9}" dt="2023-03-09T09:22:01.622" v="3203" actId="1076"/>
          <ac:spMkLst>
            <pc:docMk/>
            <pc:sldMk cId="1276095328" sldId="1053"/>
            <ac:spMk id="17" creationId="{95A73BA4-0C97-FFCA-1828-D1AC99CE4442}"/>
          </ac:spMkLst>
        </pc:spChg>
        <pc:spChg chg="add mod">
          <ac:chgData name="Tatsiana Molastava" userId="baf69d43-6f0d-4c65-b116-bbb24973e6d5" providerId="ADAL" clId="{F6609CDD-6D64-49E0-A2A1-C020A17C80E9}" dt="2023-03-09T08:58:45.751" v="3092" actId="113"/>
          <ac:spMkLst>
            <pc:docMk/>
            <pc:sldMk cId="1276095328" sldId="1053"/>
            <ac:spMk id="19" creationId="{D914BE58-02DD-B23E-6BD4-5C62B82A6DFD}"/>
          </ac:spMkLst>
        </pc:spChg>
        <pc:spChg chg="add mod">
          <ac:chgData name="Tatsiana Molastava" userId="baf69d43-6f0d-4c65-b116-bbb24973e6d5" providerId="ADAL" clId="{F6609CDD-6D64-49E0-A2A1-C020A17C80E9}" dt="2023-03-09T08:59:30.595" v="3105" actId="1076"/>
          <ac:spMkLst>
            <pc:docMk/>
            <pc:sldMk cId="1276095328" sldId="1053"/>
            <ac:spMk id="20" creationId="{C80C6CF6-6489-B0CF-075E-C1FEA6F0E5E3}"/>
          </ac:spMkLst>
        </pc:spChg>
        <pc:spChg chg="add mod">
          <ac:chgData name="Tatsiana Molastava" userId="baf69d43-6f0d-4c65-b116-bbb24973e6d5" providerId="ADAL" clId="{F6609CDD-6D64-49E0-A2A1-C020A17C80E9}" dt="2023-03-09T08:59:25.594" v="3103" actId="14100"/>
          <ac:spMkLst>
            <pc:docMk/>
            <pc:sldMk cId="1276095328" sldId="1053"/>
            <ac:spMk id="21" creationId="{18199988-6671-8EB4-CF1D-21F95978F67C}"/>
          </ac:spMkLst>
        </pc:spChg>
        <pc:spChg chg="add mod">
          <ac:chgData name="Tatsiana Molastava" userId="baf69d43-6f0d-4c65-b116-bbb24973e6d5" providerId="ADAL" clId="{F6609CDD-6D64-49E0-A2A1-C020A17C80E9}" dt="2023-03-09T08:58:16.077" v="3083" actId="1076"/>
          <ac:spMkLst>
            <pc:docMk/>
            <pc:sldMk cId="1276095328" sldId="1053"/>
            <ac:spMk id="22" creationId="{48D2FF33-896B-9767-EC30-1F1DA355ABA0}"/>
          </ac:spMkLst>
        </pc:spChg>
        <pc:spChg chg="add mod">
          <ac:chgData name="Tatsiana Molastava" userId="baf69d43-6f0d-4c65-b116-bbb24973e6d5" providerId="ADAL" clId="{F6609CDD-6D64-49E0-A2A1-C020A17C80E9}" dt="2023-03-09T09:11:38.940" v="3120" actId="1076"/>
          <ac:spMkLst>
            <pc:docMk/>
            <pc:sldMk cId="1276095328" sldId="1053"/>
            <ac:spMk id="23" creationId="{9C4EA1D9-B02A-4D32-56D8-294B0B5CC6B2}"/>
          </ac:spMkLst>
        </pc:spChg>
        <pc:picChg chg="add del mod">
          <ac:chgData name="Tatsiana Molastava" userId="baf69d43-6f0d-4c65-b116-bbb24973e6d5" providerId="ADAL" clId="{F6609CDD-6D64-49E0-A2A1-C020A17C80E9}" dt="2023-03-09T08:38:29.293" v="2932" actId="478"/>
          <ac:picMkLst>
            <pc:docMk/>
            <pc:sldMk cId="1276095328" sldId="1053"/>
            <ac:picMk id="4" creationId="{90A880F9-9639-E1DB-A071-317240E6D3C8}"/>
          </ac:picMkLst>
        </pc:picChg>
        <pc:picChg chg="add mod modCrop">
          <ac:chgData name="Tatsiana Molastava" userId="baf69d43-6f0d-4c65-b116-bbb24973e6d5" providerId="ADAL" clId="{F6609CDD-6D64-49E0-A2A1-C020A17C80E9}" dt="2023-03-09T08:57:09.136" v="3046" actId="1076"/>
          <ac:picMkLst>
            <pc:docMk/>
            <pc:sldMk cId="1276095328" sldId="1053"/>
            <ac:picMk id="6" creationId="{24F27905-852E-3148-805D-0F5D1BC1F6E6}"/>
          </ac:picMkLst>
        </pc:picChg>
        <pc:picChg chg="add mod">
          <ac:chgData name="Tatsiana Molastava" userId="baf69d43-6f0d-4c65-b116-bbb24973e6d5" providerId="ADAL" clId="{F6609CDD-6D64-49E0-A2A1-C020A17C80E9}" dt="2023-03-09T08:58:28.386" v="3086" actId="1076"/>
          <ac:picMkLst>
            <pc:docMk/>
            <pc:sldMk cId="1276095328" sldId="1053"/>
            <ac:picMk id="14" creationId="{BC703DFC-DAEA-D527-AEA2-CBA7440A63BD}"/>
          </ac:picMkLst>
        </pc:picChg>
        <pc:picChg chg="add mod">
          <ac:chgData name="Tatsiana Molastava" userId="baf69d43-6f0d-4c65-b116-bbb24973e6d5" providerId="ADAL" clId="{F6609CDD-6D64-49E0-A2A1-C020A17C80E9}" dt="2023-03-09T09:22:00.092" v="3202" actId="14100"/>
          <ac:picMkLst>
            <pc:docMk/>
            <pc:sldMk cId="1276095328" sldId="1053"/>
            <ac:picMk id="16" creationId="{F556AD19-5491-79DA-1B05-CFFC56AE728E}"/>
          </ac:picMkLst>
        </pc:picChg>
        <pc:picChg chg="add mod">
          <ac:chgData name="Tatsiana Molastava" userId="baf69d43-6f0d-4c65-b116-bbb24973e6d5" providerId="ADAL" clId="{F6609CDD-6D64-49E0-A2A1-C020A17C80E9}" dt="2023-03-09T08:57:22.581" v="3053" actId="1076"/>
          <ac:picMkLst>
            <pc:docMk/>
            <pc:sldMk cId="1276095328" sldId="1053"/>
            <ac:picMk id="18" creationId="{DCE66C3F-29DA-71BF-1703-6285C4EDCF7E}"/>
          </ac:picMkLst>
        </pc:picChg>
        <pc:picChg chg="add del mod">
          <ac:chgData name="Tatsiana Molastava" userId="baf69d43-6f0d-4c65-b116-bbb24973e6d5" providerId="ADAL" clId="{F6609CDD-6D64-49E0-A2A1-C020A17C80E9}" dt="2023-03-09T09:16:52.199" v="3172" actId="21"/>
          <ac:picMkLst>
            <pc:docMk/>
            <pc:sldMk cId="1276095328" sldId="1053"/>
            <ac:picMk id="24" creationId="{4FB6B74F-7966-C8D0-E155-0FE17E9FAB4D}"/>
          </ac:picMkLst>
        </pc:picChg>
        <pc:picChg chg="add mod">
          <ac:chgData name="Tatsiana Molastava" userId="baf69d43-6f0d-4c65-b116-bbb24973e6d5" providerId="ADAL" clId="{F6609CDD-6D64-49E0-A2A1-C020A17C80E9}" dt="2023-03-09T10:49:35.383" v="3400" actId="1076"/>
          <ac:picMkLst>
            <pc:docMk/>
            <pc:sldMk cId="1276095328" sldId="1053"/>
            <ac:picMk id="2050" creationId="{A751CAC6-3CE0-4F29-D34B-03BB0A627877}"/>
          </ac:picMkLst>
        </pc:picChg>
        <pc:picChg chg="add mod">
          <ac:chgData name="Tatsiana Molastava" userId="baf69d43-6f0d-4c65-b116-bbb24973e6d5" providerId="ADAL" clId="{F6609CDD-6D64-49E0-A2A1-C020A17C80E9}" dt="2023-03-09T09:22:16.890" v="3214" actId="1076"/>
          <ac:picMkLst>
            <pc:docMk/>
            <pc:sldMk cId="1276095328" sldId="1053"/>
            <ac:picMk id="2052" creationId="{1F78A710-86BC-DC2D-AE6E-186DB7363DD8}"/>
          </ac:picMkLst>
        </pc:picChg>
        <pc:picChg chg="add mod">
          <ac:chgData name="Tatsiana Molastava" userId="baf69d43-6f0d-4c65-b116-bbb24973e6d5" providerId="ADAL" clId="{F6609CDD-6D64-49E0-A2A1-C020A17C80E9}" dt="2023-03-09T09:22:09.680" v="3209" actId="1076"/>
          <ac:picMkLst>
            <pc:docMk/>
            <pc:sldMk cId="1276095328" sldId="1053"/>
            <ac:picMk id="2054" creationId="{CA6159D2-88E9-2D4B-81EC-A02F068142BE}"/>
          </ac:picMkLst>
        </pc:picChg>
        <pc:picChg chg="add mod">
          <ac:chgData name="Tatsiana Molastava" userId="baf69d43-6f0d-4c65-b116-bbb24973e6d5" providerId="ADAL" clId="{F6609CDD-6D64-49E0-A2A1-C020A17C80E9}" dt="2023-03-09T09:42:28.712" v="3279" actId="1076"/>
          <ac:picMkLst>
            <pc:docMk/>
            <pc:sldMk cId="1276095328" sldId="1053"/>
            <ac:picMk id="2056" creationId="{8508547E-AA5F-8571-F130-89D220CC4F92}"/>
          </ac:picMkLst>
        </pc:picChg>
      </pc:sldChg>
      <pc:sldChg chg="addSp delSp modSp new del mod">
        <pc:chgData name="Tatsiana Molastava" userId="baf69d43-6f0d-4c65-b116-bbb24973e6d5" providerId="ADAL" clId="{F6609CDD-6D64-49E0-A2A1-C020A17C80E9}" dt="2023-03-08T15:33:19.556" v="2580" actId="47"/>
        <pc:sldMkLst>
          <pc:docMk/>
          <pc:sldMk cId="4173879529" sldId="1053"/>
        </pc:sldMkLst>
        <pc:spChg chg="add del">
          <ac:chgData name="Tatsiana Molastava" userId="baf69d43-6f0d-4c65-b116-bbb24973e6d5" providerId="ADAL" clId="{F6609CDD-6D64-49E0-A2A1-C020A17C80E9}" dt="2023-03-08T14:11:12.192" v="2190"/>
          <ac:spMkLst>
            <pc:docMk/>
            <pc:sldMk cId="4173879529" sldId="1053"/>
            <ac:spMk id="2" creationId="{F9031D99-2916-8846-918B-94579A948452}"/>
          </ac:spMkLst>
        </pc:spChg>
        <pc:spChg chg="add del mod">
          <ac:chgData name="Tatsiana Molastava" userId="baf69d43-6f0d-4c65-b116-bbb24973e6d5" providerId="ADAL" clId="{F6609CDD-6D64-49E0-A2A1-C020A17C80E9}" dt="2023-03-08T15:26:43.566" v="2442" actId="21"/>
          <ac:spMkLst>
            <pc:docMk/>
            <pc:sldMk cId="4173879529" sldId="1053"/>
            <ac:spMk id="5" creationId="{2CFF46D5-D956-5169-31B7-3568E71412CA}"/>
          </ac:spMkLst>
        </pc:spChg>
        <pc:spChg chg="add del">
          <ac:chgData name="Tatsiana Molastava" userId="baf69d43-6f0d-4c65-b116-bbb24973e6d5" providerId="ADAL" clId="{F6609CDD-6D64-49E0-A2A1-C020A17C80E9}" dt="2023-03-08T14:16:53.263" v="2214"/>
          <ac:spMkLst>
            <pc:docMk/>
            <pc:sldMk cId="4173879529" sldId="1053"/>
            <ac:spMk id="6" creationId="{BF973943-505B-34F0-4F5A-9674F1FCA0A6}"/>
          </ac:spMkLst>
        </pc:spChg>
        <pc:spChg chg="add del mod">
          <ac:chgData name="Tatsiana Molastava" userId="baf69d43-6f0d-4c65-b116-bbb24973e6d5" providerId="ADAL" clId="{F6609CDD-6D64-49E0-A2A1-C020A17C80E9}" dt="2023-03-08T15:32:11.227" v="2544" actId="21"/>
          <ac:spMkLst>
            <pc:docMk/>
            <pc:sldMk cId="4173879529" sldId="1053"/>
            <ac:spMk id="8" creationId="{FFC228A6-23A9-9FE0-3818-F6B7713121E1}"/>
          </ac:spMkLst>
        </pc:spChg>
        <pc:spChg chg="add del mod">
          <ac:chgData name="Tatsiana Molastava" userId="baf69d43-6f0d-4c65-b116-bbb24973e6d5" providerId="ADAL" clId="{F6609CDD-6D64-49E0-A2A1-C020A17C80E9}" dt="2023-03-08T15:31:57.663" v="2541" actId="478"/>
          <ac:spMkLst>
            <pc:docMk/>
            <pc:sldMk cId="4173879529" sldId="1053"/>
            <ac:spMk id="11" creationId="{C1888D2D-7DC0-A929-303E-7AB936CFC1E0}"/>
          </ac:spMkLst>
        </pc:spChg>
        <pc:spChg chg="add del">
          <ac:chgData name="Tatsiana Molastava" userId="baf69d43-6f0d-4c65-b116-bbb24973e6d5" providerId="ADAL" clId="{F6609CDD-6D64-49E0-A2A1-C020A17C80E9}" dt="2023-03-08T14:23:23.432" v="2256"/>
          <ac:spMkLst>
            <pc:docMk/>
            <pc:sldMk cId="4173879529" sldId="1053"/>
            <ac:spMk id="12" creationId="{67B66226-4273-7718-848E-0E77A6F5C6F1}"/>
          </ac:spMkLst>
        </pc:spChg>
        <pc:spChg chg="add del mod">
          <ac:chgData name="Tatsiana Molastava" userId="baf69d43-6f0d-4c65-b116-bbb24973e6d5" providerId="ADAL" clId="{F6609CDD-6D64-49E0-A2A1-C020A17C80E9}" dt="2023-03-08T15:31:04.579" v="2522" actId="21"/>
          <ac:spMkLst>
            <pc:docMk/>
            <pc:sldMk cId="4173879529" sldId="1053"/>
            <ac:spMk id="15" creationId="{D0355FD6-21FE-6AE2-5A92-49943E62921A}"/>
          </ac:spMkLst>
        </pc:spChg>
        <pc:spChg chg="add del">
          <ac:chgData name="Tatsiana Molastava" userId="baf69d43-6f0d-4c65-b116-bbb24973e6d5" providerId="ADAL" clId="{F6609CDD-6D64-49E0-A2A1-C020A17C80E9}" dt="2023-03-08T14:24:15.052" v="2289"/>
          <ac:spMkLst>
            <pc:docMk/>
            <pc:sldMk cId="4173879529" sldId="1053"/>
            <ac:spMk id="16" creationId="{7FCDFE53-1D7C-C837-24D0-E9FABA759598}"/>
          </ac:spMkLst>
        </pc:spChg>
        <pc:picChg chg="add del mod">
          <ac:chgData name="Tatsiana Molastava" userId="baf69d43-6f0d-4c65-b116-bbb24973e6d5" providerId="ADAL" clId="{F6609CDD-6D64-49E0-A2A1-C020A17C80E9}" dt="2023-03-08T15:26:43.566" v="2442" actId="21"/>
          <ac:picMkLst>
            <pc:docMk/>
            <pc:sldMk cId="4173879529" sldId="1053"/>
            <ac:picMk id="3" creationId="{B16E2842-0DDC-B8D6-4DBA-C86A466386ED}"/>
          </ac:picMkLst>
        </pc:picChg>
        <pc:picChg chg="add del mod modCrop">
          <ac:chgData name="Tatsiana Molastava" userId="baf69d43-6f0d-4c65-b116-bbb24973e6d5" providerId="ADAL" clId="{F6609CDD-6D64-49E0-A2A1-C020A17C80E9}" dt="2023-03-08T15:32:11.227" v="2544" actId="21"/>
          <ac:picMkLst>
            <pc:docMk/>
            <pc:sldMk cId="4173879529" sldId="1053"/>
            <ac:picMk id="7" creationId="{487CFE08-47BD-101C-4641-F3A7949ECE75}"/>
          </ac:picMkLst>
        </pc:picChg>
        <pc:picChg chg="add del mod">
          <ac:chgData name="Tatsiana Molastava" userId="baf69d43-6f0d-4c65-b116-bbb24973e6d5" providerId="ADAL" clId="{F6609CDD-6D64-49E0-A2A1-C020A17C80E9}" dt="2023-03-08T15:31:57.663" v="2541" actId="478"/>
          <ac:picMkLst>
            <pc:docMk/>
            <pc:sldMk cId="4173879529" sldId="1053"/>
            <ac:picMk id="9" creationId="{9D728CFD-EBBC-5C13-86A8-8D0F2A20B358}"/>
          </ac:picMkLst>
        </pc:picChg>
        <pc:picChg chg="add del mod">
          <ac:chgData name="Tatsiana Molastava" userId="baf69d43-6f0d-4c65-b116-bbb24973e6d5" providerId="ADAL" clId="{F6609CDD-6D64-49E0-A2A1-C020A17C80E9}" dt="2023-03-08T15:31:04.579" v="2522" actId="21"/>
          <ac:picMkLst>
            <pc:docMk/>
            <pc:sldMk cId="4173879529" sldId="1053"/>
            <ac:picMk id="13" creationId="{3637A949-F6C9-B189-F2D6-519F83E9D85D}"/>
          </ac:picMkLst>
        </pc:picChg>
        <pc:picChg chg="add del">
          <ac:chgData name="Tatsiana Molastava" userId="baf69d43-6f0d-4c65-b116-bbb24973e6d5" providerId="ADAL" clId="{F6609CDD-6D64-49E0-A2A1-C020A17C80E9}" dt="2023-03-08T14:24:16.446" v="2291" actId="21"/>
          <ac:picMkLst>
            <pc:docMk/>
            <pc:sldMk cId="4173879529" sldId="1053"/>
            <ac:picMk id="17" creationId="{08FBF016-CDD2-1BBC-72F9-74DC87FB191A}"/>
          </ac:picMkLst>
        </pc:picChg>
      </pc:sldChg>
      <pc:sldChg chg="addSp delSp modSp new mod">
        <pc:chgData name="Tatsiana Molastava" userId="baf69d43-6f0d-4c65-b116-bbb24973e6d5" providerId="ADAL" clId="{F6609CDD-6D64-49E0-A2A1-C020A17C80E9}" dt="2023-03-09T10:27:02.522" v="3287" actId="478"/>
        <pc:sldMkLst>
          <pc:docMk/>
          <pc:sldMk cId="2312124514" sldId="1054"/>
        </pc:sldMkLst>
        <pc:spChg chg="add mod">
          <ac:chgData name="Tatsiana Molastava" userId="baf69d43-6f0d-4c65-b116-bbb24973e6d5" providerId="ADAL" clId="{F6609CDD-6D64-49E0-A2A1-C020A17C80E9}" dt="2023-03-09T09:39:43.726" v="3273" actId="20577"/>
          <ac:spMkLst>
            <pc:docMk/>
            <pc:sldMk cId="2312124514" sldId="1054"/>
            <ac:spMk id="2" creationId="{C97CF87A-DFD0-7EE1-5031-EA4041FFEA50}"/>
          </ac:spMkLst>
        </pc:spChg>
        <pc:spChg chg="add">
          <ac:chgData name="Tatsiana Molastava" userId="baf69d43-6f0d-4c65-b116-bbb24973e6d5" providerId="ADAL" clId="{F6609CDD-6D64-49E0-A2A1-C020A17C80E9}" dt="2023-03-09T10:26:15.971" v="3282" actId="22"/>
          <ac:spMkLst>
            <pc:docMk/>
            <pc:sldMk cId="2312124514" sldId="1054"/>
            <ac:spMk id="14" creationId="{133C50CE-1648-5385-D3D8-FE8BECCEEA67}"/>
          </ac:spMkLst>
        </pc:spChg>
        <pc:spChg chg="add">
          <ac:chgData name="Tatsiana Molastava" userId="baf69d43-6f0d-4c65-b116-bbb24973e6d5" providerId="ADAL" clId="{F6609CDD-6D64-49E0-A2A1-C020A17C80E9}" dt="2023-03-09T10:26:17.230" v="3283" actId="22"/>
          <ac:spMkLst>
            <pc:docMk/>
            <pc:sldMk cId="2312124514" sldId="1054"/>
            <ac:spMk id="16" creationId="{AFEFA39B-5193-F5B0-1D42-59F094A34145}"/>
          </ac:spMkLst>
        </pc:spChg>
        <pc:picChg chg="add mod">
          <ac:chgData name="Tatsiana Molastava" userId="baf69d43-6f0d-4c65-b116-bbb24973e6d5" providerId="ADAL" clId="{F6609CDD-6D64-49E0-A2A1-C020A17C80E9}" dt="2023-03-09T09:16:17.785" v="3159" actId="1076"/>
          <ac:picMkLst>
            <pc:docMk/>
            <pc:sldMk cId="2312124514" sldId="1054"/>
            <ac:picMk id="4" creationId="{4577EA10-D4CA-DC5E-6EC5-D1571480C69F}"/>
          </ac:picMkLst>
        </pc:picChg>
        <pc:picChg chg="add mod">
          <ac:chgData name="Tatsiana Molastava" userId="baf69d43-6f0d-4c65-b116-bbb24973e6d5" providerId="ADAL" clId="{F6609CDD-6D64-49E0-A2A1-C020A17C80E9}" dt="2023-03-09T09:16:24.383" v="3164" actId="1076"/>
          <ac:picMkLst>
            <pc:docMk/>
            <pc:sldMk cId="2312124514" sldId="1054"/>
            <ac:picMk id="5" creationId="{F6E70002-A398-9477-45F0-BCFEFF0F7336}"/>
          </ac:picMkLst>
        </pc:picChg>
        <pc:picChg chg="add mod">
          <ac:chgData name="Tatsiana Molastava" userId="baf69d43-6f0d-4c65-b116-bbb24973e6d5" providerId="ADAL" clId="{F6609CDD-6D64-49E0-A2A1-C020A17C80E9}" dt="2023-03-09T09:16:22.094" v="3163" actId="1076"/>
          <ac:picMkLst>
            <pc:docMk/>
            <pc:sldMk cId="2312124514" sldId="1054"/>
            <ac:picMk id="6" creationId="{530ECEC3-229D-80CE-68E3-7A15844FD747}"/>
          </ac:picMkLst>
        </pc:picChg>
        <pc:picChg chg="add mod">
          <ac:chgData name="Tatsiana Molastava" userId="baf69d43-6f0d-4c65-b116-bbb24973e6d5" providerId="ADAL" clId="{F6609CDD-6D64-49E0-A2A1-C020A17C80E9}" dt="2023-03-09T09:16:20.502" v="3162" actId="1076"/>
          <ac:picMkLst>
            <pc:docMk/>
            <pc:sldMk cId="2312124514" sldId="1054"/>
            <ac:picMk id="7" creationId="{FF9C927A-1912-5639-16A2-797A4B59DF6F}"/>
          </ac:picMkLst>
        </pc:picChg>
        <pc:picChg chg="add mod">
          <ac:chgData name="Tatsiana Molastava" userId="baf69d43-6f0d-4c65-b116-bbb24973e6d5" providerId="ADAL" clId="{F6609CDD-6D64-49E0-A2A1-C020A17C80E9}" dt="2023-03-09T09:19:37.989" v="3196" actId="1076"/>
          <ac:picMkLst>
            <pc:docMk/>
            <pc:sldMk cId="2312124514" sldId="1054"/>
            <ac:picMk id="8" creationId="{26F06C4B-5E1E-85CA-EAFD-7CBE0667527F}"/>
          </ac:picMkLst>
        </pc:picChg>
        <pc:picChg chg="add mod">
          <ac:chgData name="Tatsiana Molastava" userId="baf69d43-6f0d-4c65-b116-bbb24973e6d5" providerId="ADAL" clId="{F6609CDD-6D64-49E0-A2A1-C020A17C80E9}" dt="2023-03-09T09:39:48.270" v="3275" actId="1076"/>
          <ac:picMkLst>
            <pc:docMk/>
            <pc:sldMk cId="2312124514" sldId="1054"/>
            <ac:picMk id="9" creationId="{6A976DE0-8D15-A9BD-4ED0-688F30E402D0}"/>
          </ac:picMkLst>
        </pc:picChg>
        <pc:picChg chg="add mod">
          <ac:chgData name="Tatsiana Molastava" userId="baf69d43-6f0d-4c65-b116-bbb24973e6d5" providerId="ADAL" clId="{F6609CDD-6D64-49E0-A2A1-C020A17C80E9}" dt="2023-03-09T09:39:08.065" v="3227" actId="1076"/>
          <ac:picMkLst>
            <pc:docMk/>
            <pc:sldMk cId="2312124514" sldId="1054"/>
            <ac:picMk id="10" creationId="{19BDE803-03BC-3D80-C882-96A3B85CF138}"/>
          </ac:picMkLst>
        </pc:picChg>
        <pc:picChg chg="add mod">
          <ac:chgData name="Tatsiana Molastava" userId="baf69d43-6f0d-4c65-b116-bbb24973e6d5" providerId="ADAL" clId="{F6609CDD-6D64-49E0-A2A1-C020A17C80E9}" dt="2023-03-09T09:17:43.246" v="3191" actId="1076"/>
          <ac:picMkLst>
            <pc:docMk/>
            <pc:sldMk cId="2312124514" sldId="1054"/>
            <ac:picMk id="11" creationId="{8DFCCB41-3C46-D816-B2ED-C20BD5C8FBA8}"/>
          </ac:picMkLst>
        </pc:picChg>
        <pc:picChg chg="add mod">
          <ac:chgData name="Tatsiana Molastava" userId="baf69d43-6f0d-4c65-b116-bbb24973e6d5" providerId="ADAL" clId="{F6609CDD-6D64-49E0-A2A1-C020A17C80E9}" dt="2023-03-09T09:19:33.513" v="3194" actId="1076"/>
          <ac:picMkLst>
            <pc:docMk/>
            <pc:sldMk cId="2312124514" sldId="1054"/>
            <ac:picMk id="12" creationId="{DEB06E8D-66E4-1D59-A978-DE2CA97E0362}"/>
          </ac:picMkLst>
        </pc:picChg>
        <pc:picChg chg="del">
          <ac:chgData name="Tatsiana Molastava" userId="baf69d43-6f0d-4c65-b116-bbb24973e6d5" providerId="ADAL" clId="{F6609CDD-6D64-49E0-A2A1-C020A17C80E9}" dt="2023-03-09T10:27:02.522" v="3287" actId="478"/>
          <ac:picMkLst>
            <pc:docMk/>
            <pc:sldMk cId="2312124514" sldId="1054"/>
            <ac:picMk id="15" creationId="{EA6BBB19-FE93-C529-F766-390F38D1526E}"/>
          </ac:picMkLst>
        </pc:picChg>
        <pc:picChg chg="add mod">
          <ac:chgData name="Tatsiana Molastava" userId="baf69d43-6f0d-4c65-b116-bbb24973e6d5" providerId="ADAL" clId="{F6609CDD-6D64-49E0-A2A1-C020A17C80E9}" dt="2023-03-09T09:39:47.910" v="3274" actId="14100"/>
          <ac:picMkLst>
            <pc:docMk/>
            <pc:sldMk cId="2312124514" sldId="1054"/>
            <ac:picMk id="3074" creationId="{A70741D7-DAEE-48FF-86CA-0EA0CE8FB4BC}"/>
          </ac:picMkLst>
        </pc:picChg>
      </pc:sldChg>
      <pc:sldChg chg="addSp delSp modSp new del mod">
        <pc:chgData name="Tatsiana Molastava" userId="baf69d43-6f0d-4c65-b116-bbb24973e6d5" providerId="ADAL" clId="{F6609CDD-6D64-49E0-A2A1-C020A17C80E9}" dt="2023-03-08T15:30:51.626" v="2517" actId="47"/>
        <pc:sldMkLst>
          <pc:docMk/>
          <pc:sldMk cId="2411598953" sldId="1054"/>
        </pc:sldMkLst>
        <pc:spChg chg="add del mod">
          <ac:chgData name="Tatsiana Molastava" userId="baf69d43-6f0d-4c65-b116-bbb24973e6d5" providerId="ADAL" clId="{F6609CDD-6D64-49E0-A2A1-C020A17C80E9}" dt="2023-03-08T15:30:38.128" v="2510" actId="21"/>
          <ac:spMkLst>
            <pc:docMk/>
            <pc:sldMk cId="2411598953" sldId="1054"/>
            <ac:spMk id="4" creationId="{5A52E7DD-8FDA-78D7-0A92-9BA59225CEBF}"/>
          </ac:spMkLst>
        </pc:spChg>
        <pc:spChg chg="add del">
          <ac:chgData name="Tatsiana Molastava" userId="baf69d43-6f0d-4c65-b116-bbb24973e6d5" providerId="ADAL" clId="{F6609CDD-6D64-49E0-A2A1-C020A17C80E9}" dt="2023-03-08T14:36:08.674" v="2311"/>
          <ac:spMkLst>
            <pc:docMk/>
            <pc:sldMk cId="2411598953" sldId="1054"/>
            <ac:spMk id="5" creationId="{88633921-7690-3CF3-F672-EA90E8145F02}"/>
          </ac:spMkLst>
        </pc:spChg>
        <pc:spChg chg="add del mod">
          <ac:chgData name="Tatsiana Molastava" userId="baf69d43-6f0d-4c65-b116-bbb24973e6d5" providerId="ADAL" clId="{F6609CDD-6D64-49E0-A2A1-C020A17C80E9}" dt="2023-03-08T15:28:46.328" v="2458" actId="21"/>
          <ac:spMkLst>
            <pc:docMk/>
            <pc:sldMk cId="2411598953" sldId="1054"/>
            <ac:spMk id="7" creationId="{62E50390-C4A8-987C-3B8A-2EAD1E2F4683}"/>
          </ac:spMkLst>
        </pc:spChg>
        <pc:picChg chg="add del mod">
          <ac:chgData name="Tatsiana Molastava" userId="baf69d43-6f0d-4c65-b116-bbb24973e6d5" providerId="ADAL" clId="{F6609CDD-6D64-49E0-A2A1-C020A17C80E9}" dt="2023-03-08T15:30:38.128" v="2510" actId="21"/>
          <ac:picMkLst>
            <pc:docMk/>
            <pc:sldMk cId="2411598953" sldId="1054"/>
            <ac:picMk id="2" creationId="{47BA6EBF-051A-E93E-6413-257E7BD614DB}"/>
          </ac:picMkLst>
        </pc:picChg>
        <pc:picChg chg="add del mod">
          <ac:chgData name="Tatsiana Molastava" userId="baf69d43-6f0d-4c65-b116-bbb24973e6d5" providerId="ADAL" clId="{F6609CDD-6D64-49E0-A2A1-C020A17C80E9}" dt="2023-03-08T15:28:46.328" v="2458" actId="21"/>
          <ac:picMkLst>
            <pc:docMk/>
            <pc:sldMk cId="2411598953" sldId="1054"/>
            <ac:picMk id="6" creationId="{D05D05A2-486D-129A-2012-258082E1BC21}"/>
          </ac:picMkLst>
        </pc:picChg>
      </pc:sldChg>
      <pc:sldChg chg="addSp delSp modSp new del mod">
        <pc:chgData name="Tatsiana Molastava" userId="baf69d43-6f0d-4c65-b116-bbb24973e6d5" providerId="ADAL" clId="{F6609CDD-6D64-49E0-A2A1-C020A17C80E9}" dt="2023-03-08T15:34:01.111" v="2597" actId="47"/>
        <pc:sldMkLst>
          <pc:docMk/>
          <pc:sldMk cId="3777163766" sldId="1055"/>
        </pc:sldMkLst>
        <pc:spChg chg="add del mod">
          <ac:chgData name="Tatsiana Molastava" userId="baf69d43-6f0d-4c65-b116-bbb24973e6d5" providerId="ADAL" clId="{F6609CDD-6D64-49E0-A2A1-C020A17C80E9}" dt="2023-03-08T15:33:48.536" v="2589" actId="21"/>
          <ac:spMkLst>
            <pc:docMk/>
            <pc:sldMk cId="3777163766" sldId="1055"/>
            <ac:spMk id="3" creationId="{307E19CD-ADC5-837C-C0E6-0182366A3172}"/>
          </ac:spMkLst>
        </pc:spChg>
        <pc:picChg chg="add del mod">
          <ac:chgData name="Tatsiana Molastava" userId="baf69d43-6f0d-4c65-b116-bbb24973e6d5" providerId="ADAL" clId="{F6609CDD-6D64-49E0-A2A1-C020A17C80E9}" dt="2023-03-08T15:33:48.536" v="2589" actId="21"/>
          <ac:picMkLst>
            <pc:docMk/>
            <pc:sldMk cId="3777163766" sldId="1055"/>
            <ac:picMk id="2" creationId="{28E855D9-53D5-C491-D399-B4A29AA2FFC3}"/>
          </ac:picMkLst>
        </pc:picChg>
        <pc:picChg chg="add del">
          <ac:chgData name="Tatsiana Molastava" userId="baf69d43-6f0d-4c65-b116-bbb24973e6d5" providerId="ADAL" clId="{F6609CDD-6D64-49E0-A2A1-C020A17C80E9}" dt="2023-03-08T15:14:44.706" v="2372" actId="21"/>
          <ac:picMkLst>
            <pc:docMk/>
            <pc:sldMk cId="3777163766" sldId="1055"/>
            <ac:picMk id="6146" creationId="{05DCE29D-6664-F064-04BE-044D78653D63}"/>
          </ac:picMkLst>
        </pc:picChg>
      </pc:sldChg>
      <pc:sldChg chg="addSp delSp modSp new mod">
        <pc:chgData name="Tatsiana Molastava" userId="baf69d43-6f0d-4c65-b116-bbb24973e6d5" providerId="ADAL" clId="{F6609CDD-6D64-49E0-A2A1-C020A17C80E9}" dt="2023-03-09T10:40:58.213" v="3376" actId="1076"/>
        <pc:sldMkLst>
          <pc:docMk/>
          <pc:sldMk cId="4265595996" sldId="1055"/>
        </pc:sldMkLst>
        <pc:spChg chg="add del">
          <ac:chgData name="Tatsiana Molastava" userId="baf69d43-6f0d-4c65-b116-bbb24973e6d5" providerId="ADAL" clId="{F6609CDD-6D64-49E0-A2A1-C020A17C80E9}" dt="2023-03-09T10:26:29.039" v="3286" actId="478"/>
          <ac:spMkLst>
            <pc:docMk/>
            <pc:sldMk cId="4265595996" sldId="1055"/>
            <ac:spMk id="3" creationId="{B761B29F-BA2D-19AF-FC13-A22151EAE841}"/>
          </ac:spMkLst>
        </pc:spChg>
        <pc:spChg chg="add mod">
          <ac:chgData name="Tatsiana Molastava" userId="baf69d43-6f0d-4c65-b116-bbb24973e6d5" providerId="ADAL" clId="{F6609CDD-6D64-49E0-A2A1-C020A17C80E9}" dt="2023-03-09T10:38:18.904" v="3349" actId="20577"/>
          <ac:spMkLst>
            <pc:docMk/>
            <pc:sldMk cId="4265595996" sldId="1055"/>
            <ac:spMk id="6" creationId="{5292E212-182B-05A4-BAB6-91C1346A1D84}"/>
          </ac:spMkLst>
        </pc:spChg>
        <pc:spChg chg="add mod">
          <ac:chgData name="Tatsiana Molastava" userId="baf69d43-6f0d-4c65-b116-bbb24973e6d5" providerId="ADAL" clId="{F6609CDD-6D64-49E0-A2A1-C020A17C80E9}" dt="2023-03-09T10:39:55.801" v="3364" actId="20577"/>
          <ac:spMkLst>
            <pc:docMk/>
            <pc:sldMk cId="4265595996" sldId="1055"/>
            <ac:spMk id="8" creationId="{3F856710-F881-6636-7D08-9D46B777523B}"/>
          </ac:spMkLst>
        </pc:spChg>
        <pc:picChg chg="add mod">
          <ac:chgData name="Tatsiana Molastava" userId="baf69d43-6f0d-4c65-b116-bbb24973e6d5" providerId="ADAL" clId="{F6609CDD-6D64-49E0-A2A1-C020A17C80E9}" dt="2023-03-09T10:40:53.472" v="3374" actId="14100"/>
          <ac:picMkLst>
            <pc:docMk/>
            <pc:sldMk cId="4265595996" sldId="1055"/>
            <ac:picMk id="4" creationId="{ADDED237-AA87-598A-2F45-6105BAEDC297}"/>
          </ac:picMkLst>
        </pc:picChg>
        <pc:picChg chg="add mod">
          <ac:chgData name="Tatsiana Molastava" userId="baf69d43-6f0d-4c65-b116-bbb24973e6d5" providerId="ADAL" clId="{F6609CDD-6D64-49E0-A2A1-C020A17C80E9}" dt="2023-03-09T10:40:58.213" v="3376" actId="1076"/>
          <ac:picMkLst>
            <pc:docMk/>
            <pc:sldMk cId="4265595996" sldId="1055"/>
            <ac:picMk id="5" creationId="{593586F0-4F3D-84B5-ABD2-6324D6E896FC}"/>
          </ac:picMkLst>
        </pc:picChg>
        <pc:picChg chg="add mod modCrop">
          <ac:chgData name="Tatsiana Molastava" userId="baf69d43-6f0d-4c65-b116-bbb24973e6d5" providerId="ADAL" clId="{F6609CDD-6D64-49E0-A2A1-C020A17C80E9}" dt="2023-03-09T10:40:38.019" v="3370" actId="14100"/>
          <ac:picMkLst>
            <pc:docMk/>
            <pc:sldMk cId="4265595996" sldId="1055"/>
            <ac:picMk id="7" creationId="{1580102F-892C-3F62-5F1A-8296ADA1C128}"/>
          </ac:picMkLst>
        </pc:picChg>
        <pc:picChg chg="add mod">
          <ac:chgData name="Tatsiana Molastava" userId="baf69d43-6f0d-4c65-b116-bbb24973e6d5" providerId="ADAL" clId="{F6609CDD-6D64-49E0-A2A1-C020A17C80E9}" dt="2023-03-09T10:40:42.484" v="3371" actId="1076"/>
          <ac:picMkLst>
            <pc:docMk/>
            <pc:sldMk cId="4265595996" sldId="1055"/>
            <ac:picMk id="9" creationId="{85A3FB8E-BC3A-6FF4-920F-A1AFDFB93958}"/>
          </ac:picMkLst>
        </pc:picChg>
        <pc:picChg chg="add mod">
          <ac:chgData name="Tatsiana Molastava" userId="baf69d43-6f0d-4c65-b116-bbb24973e6d5" providerId="ADAL" clId="{F6609CDD-6D64-49E0-A2A1-C020A17C80E9}" dt="2023-03-09T10:40:50.196" v="3373" actId="1076"/>
          <ac:picMkLst>
            <pc:docMk/>
            <pc:sldMk cId="4265595996" sldId="1055"/>
            <ac:picMk id="10" creationId="{15C2E764-B74A-5F9B-E469-57807ED6B82B}"/>
          </ac:picMkLst>
        </pc:picChg>
      </pc:sldChg>
      <pc:sldChg chg="addSp delSp modSp new del mod">
        <pc:chgData name="Tatsiana Molastava" userId="baf69d43-6f0d-4c65-b116-bbb24973e6d5" providerId="ADAL" clId="{F6609CDD-6D64-49E0-A2A1-C020A17C80E9}" dt="2023-03-08T15:40:22.428" v="2793" actId="47"/>
        <pc:sldMkLst>
          <pc:docMk/>
          <pc:sldMk cId="843669460" sldId="1056"/>
        </pc:sldMkLst>
        <pc:spChg chg="add del mod">
          <ac:chgData name="Tatsiana Molastava" userId="baf69d43-6f0d-4c65-b116-bbb24973e6d5" providerId="ADAL" clId="{F6609CDD-6D64-49E0-A2A1-C020A17C80E9}" dt="2023-03-08T15:34:14.997" v="2603" actId="21"/>
          <ac:spMkLst>
            <pc:docMk/>
            <pc:sldMk cId="843669460" sldId="1056"/>
            <ac:spMk id="3" creationId="{24B3EB7D-0872-BDE3-8C71-1643464479A0}"/>
          </ac:spMkLst>
        </pc:spChg>
        <pc:spChg chg="add del mod">
          <ac:chgData name="Tatsiana Molastava" userId="baf69d43-6f0d-4c65-b116-bbb24973e6d5" providerId="ADAL" clId="{F6609CDD-6D64-49E0-A2A1-C020A17C80E9}" dt="2023-03-08T15:34:42.868" v="2613" actId="21"/>
          <ac:spMkLst>
            <pc:docMk/>
            <pc:sldMk cId="843669460" sldId="1056"/>
            <ac:spMk id="5" creationId="{EC584CCD-7208-43A3-1997-B77C6DC4BA26}"/>
          </ac:spMkLst>
        </pc:spChg>
        <pc:spChg chg="add del mod">
          <ac:chgData name="Tatsiana Molastava" userId="baf69d43-6f0d-4c65-b116-bbb24973e6d5" providerId="ADAL" clId="{F6609CDD-6D64-49E0-A2A1-C020A17C80E9}" dt="2023-03-08T15:34:28.848" v="2606" actId="21"/>
          <ac:spMkLst>
            <pc:docMk/>
            <pc:sldMk cId="843669460" sldId="1056"/>
            <ac:spMk id="7" creationId="{500F4BDD-176A-059D-3DC2-F0385BB5ED68}"/>
          </ac:spMkLst>
        </pc:spChg>
        <pc:spChg chg="add del mod">
          <ac:chgData name="Tatsiana Molastava" userId="baf69d43-6f0d-4c65-b116-bbb24973e6d5" providerId="ADAL" clId="{F6609CDD-6D64-49E0-A2A1-C020A17C80E9}" dt="2023-03-08T15:34:28.848" v="2606" actId="21"/>
          <ac:spMkLst>
            <pc:docMk/>
            <pc:sldMk cId="843669460" sldId="1056"/>
            <ac:spMk id="10" creationId="{73C8B9A3-0FD5-5109-9247-4F4BE28484A7}"/>
          </ac:spMkLst>
        </pc:spChg>
        <pc:spChg chg="add del mod">
          <ac:chgData name="Tatsiana Molastava" userId="baf69d43-6f0d-4c65-b116-bbb24973e6d5" providerId="ADAL" clId="{F6609CDD-6D64-49E0-A2A1-C020A17C80E9}" dt="2023-03-08T15:34:54.268" v="2617" actId="21"/>
          <ac:spMkLst>
            <pc:docMk/>
            <pc:sldMk cId="843669460" sldId="1056"/>
            <ac:spMk id="13" creationId="{D51DBA26-71D5-9874-1447-2849A8999739}"/>
          </ac:spMkLst>
        </pc:spChg>
        <pc:picChg chg="add del mod">
          <ac:chgData name="Tatsiana Molastava" userId="baf69d43-6f0d-4c65-b116-bbb24973e6d5" providerId="ADAL" clId="{F6609CDD-6D64-49E0-A2A1-C020A17C80E9}" dt="2023-03-08T15:34:14.997" v="2603" actId="21"/>
          <ac:picMkLst>
            <pc:docMk/>
            <pc:sldMk cId="843669460" sldId="1056"/>
            <ac:picMk id="2" creationId="{2A02745B-7A35-A7BC-E269-443C794A75F4}"/>
          </ac:picMkLst>
        </pc:picChg>
        <pc:picChg chg="add del mod">
          <ac:chgData name="Tatsiana Molastava" userId="baf69d43-6f0d-4c65-b116-bbb24973e6d5" providerId="ADAL" clId="{F6609CDD-6D64-49E0-A2A1-C020A17C80E9}" dt="2023-03-08T15:34:42.868" v="2613" actId="21"/>
          <ac:picMkLst>
            <pc:docMk/>
            <pc:sldMk cId="843669460" sldId="1056"/>
            <ac:picMk id="4" creationId="{7F83A39D-D0DD-18DC-545B-7B46C7C2B4CA}"/>
          </ac:picMkLst>
        </pc:picChg>
        <pc:picChg chg="add del mod">
          <ac:chgData name="Tatsiana Molastava" userId="baf69d43-6f0d-4c65-b116-bbb24973e6d5" providerId="ADAL" clId="{F6609CDD-6D64-49E0-A2A1-C020A17C80E9}" dt="2023-03-08T15:34:28.848" v="2606" actId="21"/>
          <ac:picMkLst>
            <pc:docMk/>
            <pc:sldMk cId="843669460" sldId="1056"/>
            <ac:picMk id="6" creationId="{E35AA157-606B-6896-F2B8-229BEF802BE8}"/>
          </ac:picMkLst>
        </pc:picChg>
        <pc:picChg chg="add del mod">
          <ac:chgData name="Tatsiana Molastava" userId="baf69d43-6f0d-4c65-b116-bbb24973e6d5" providerId="ADAL" clId="{F6609CDD-6D64-49E0-A2A1-C020A17C80E9}" dt="2023-03-08T15:15:06.535" v="2379" actId="478"/>
          <ac:picMkLst>
            <pc:docMk/>
            <pc:sldMk cId="843669460" sldId="1056"/>
            <ac:picMk id="8" creationId="{497FF755-1600-B14D-9DBF-7B40B12EB989}"/>
          </ac:picMkLst>
        </pc:picChg>
        <pc:picChg chg="add del">
          <ac:chgData name="Tatsiana Molastava" userId="baf69d43-6f0d-4c65-b116-bbb24973e6d5" providerId="ADAL" clId="{F6609CDD-6D64-49E0-A2A1-C020A17C80E9}" dt="2023-03-08T15:16:16.705" v="2392" actId="478"/>
          <ac:picMkLst>
            <pc:docMk/>
            <pc:sldMk cId="843669460" sldId="1056"/>
            <ac:picMk id="9" creationId="{21A75143-AAB8-9C7B-F437-B5B7C01ECAD1}"/>
          </ac:picMkLst>
        </pc:picChg>
        <pc:picChg chg="add del mod">
          <ac:chgData name="Tatsiana Molastava" userId="baf69d43-6f0d-4c65-b116-bbb24973e6d5" providerId="ADAL" clId="{F6609CDD-6D64-49E0-A2A1-C020A17C80E9}" dt="2023-03-08T15:34:54.268" v="2617" actId="21"/>
          <ac:picMkLst>
            <pc:docMk/>
            <pc:sldMk cId="843669460" sldId="1056"/>
            <ac:picMk id="12" creationId="{5BC5FB3C-EAD5-E11C-94C4-69C36D0EB3B6}"/>
          </ac:picMkLst>
        </pc:picChg>
        <pc:picChg chg="add del mod">
          <ac:chgData name="Tatsiana Molastava" userId="baf69d43-6f0d-4c65-b116-bbb24973e6d5" providerId="ADAL" clId="{F6609CDD-6D64-49E0-A2A1-C020A17C80E9}" dt="2023-03-08T15:34:28.848" v="2606" actId="21"/>
          <ac:picMkLst>
            <pc:docMk/>
            <pc:sldMk cId="843669460" sldId="1056"/>
            <ac:picMk id="5122" creationId="{8C91FF0D-A4A2-3062-71C2-2EA6D4136E8A}"/>
          </ac:picMkLst>
        </pc:picChg>
      </pc:sldChg>
      <pc:sldChg chg="addSp modSp new mod">
        <pc:chgData name="Tatsiana Molastava" userId="baf69d43-6f0d-4c65-b116-bbb24973e6d5" providerId="ADAL" clId="{F6609CDD-6D64-49E0-A2A1-C020A17C80E9}" dt="2023-03-09T10:48:37.372" v="3398" actId="14100"/>
        <pc:sldMkLst>
          <pc:docMk/>
          <pc:sldMk cId="3091925953" sldId="1056"/>
        </pc:sldMkLst>
        <pc:spChg chg="add mod">
          <ac:chgData name="Tatsiana Molastava" userId="baf69d43-6f0d-4c65-b116-bbb24973e6d5" providerId="ADAL" clId="{F6609CDD-6D64-49E0-A2A1-C020A17C80E9}" dt="2023-03-09T10:47:02.537" v="3391" actId="122"/>
          <ac:spMkLst>
            <pc:docMk/>
            <pc:sldMk cId="3091925953" sldId="1056"/>
            <ac:spMk id="3" creationId="{CD738598-6483-4C61-748F-624530ADAA2B}"/>
          </ac:spMkLst>
        </pc:spChg>
        <pc:spChg chg="add mod">
          <ac:chgData name="Tatsiana Molastava" userId="baf69d43-6f0d-4c65-b116-bbb24973e6d5" providerId="ADAL" clId="{F6609CDD-6D64-49E0-A2A1-C020A17C80E9}" dt="2023-03-09T10:46:50.217" v="3385" actId="1076"/>
          <ac:spMkLst>
            <pc:docMk/>
            <pc:sldMk cId="3091925953" sldId="1056"/>
            <ac:spMk id="6" creationId="{5291AD42-3EF2-728C-513D-3028C5E2715A}"/>
          </ac:spMkLst>
        </pc:spChg>
        <pc:spChg chg="add mod">
          <ac:chgData name="Tatsiana Molastava" userId="baf69d43-6f0d-4c65-b116-bbb24973e6d5" providerId="ADAL" clId="{F6609CDD-6D64-49E0-A2A1-C020A17C80E9}" dt="2023-03-09T10:48:37.372" v="3398" actId="14100"/>
          <ac:spMkLst>
            <pc:docMk/>
            <pc:sldMk cId="3091925953" sldId="1056"/>
            <ac:spMk id="8" creationId="{93D01F00-202B-CE8B-AF61-479C71B39609}"/>
          </ac:spMkLst>
        </pc:spChg>
        <pc:spChg chg="add mod">
          <ac:chgData name="Tatsiana Molastava" userId="baf69d43-6f0d-4c65-b116-bbb24973e6d5" providerId="ADAL" clId="{F6609CDD-6D64-49E0-A2A1-C020A17C80E9}" dt="2023-03-09T10:48:33.231" v="3397" actId="1076"/>
          <ac:spMkLst>
            <pc:docMk/>
            <pc:sldMk cId="3091925953" sldId="1056"/>
            <ac:spMk id="10" creationId="{75FD28A3-7A4E-E6EB-110A-F82A49EB8B8F}"/>
          </ac:spMkLst>
        </pc:spChg>
        <pc:picChg chg="add mod">
          <ac:chgData name="Tatsiana Molastava" userId="baf69d43-6f0d-4c65-b116-bbb24973e6d5" providerId="ADAL" clId="{F6609CDD-6D64-49E0-A2A1-C020A17C80E9}" dt="2023-03-09T10:46:42.641" v="3382" actId="1076"/>
          <ac:picMkLst>
            <pc:docMk/>
            <pc:sldMk cId="3091925953" sldId="1056"/>
            <ac:picMk id="4" creationId="{CAF4004E-FC57-CB1E-098D-F1C34A88F15B}"/>
          </ac:picMkLst>
        </pc:picChg>
        <pc:picChg chg="add mod">
          <ac:chgData name="Tatsiana Molastava" userId="baf69d43-6f0d-4c65-b116-bbb24973e6d5" providerId="ADAL" clId="{F6609CDD-6D64-49E0-A2A1-C020A17C80E9}" dt="2023-03-09T10:46:55.487" v="3387" actId="1076"/>
          <ac:picMkLst>
            <pc:docMk/>
            <pc:sldMk cId="3091925953" sldId="1056"/>
            <ac:picMk id="5" creationId="{58AD2FD2-37CC-F4F2-BFD4-FD6106A098E4}"/>
          </ac:picMkLst>
        </pc:picChg>
        <pc:picChg chg="add mod">
          <ac:chgData name="Tatsiana Molastava" userId="baf69d43-6f0d-4c65-b116-bbb24973e6d5" providerId="ADAL" clId="{F6609CDD-6D64-49E0-A2A1-C020A17C80E9}" dt="2023-03-09T10:48:01.404" v="3393" actId="1076"/>
          <ac:picMkLst>
            <pc:docMk/>
            <pc:sldMk cId="3091925953" sldId="1056"/>
            <ac:picMk id="7" creationId="{9D8A011D-C371-B2EE-6560-11C1BB37A333}"/>
          </ac:picMkLst>
        </pc:picChg>
      </pc:sldChg>
      <pc:sldChg chg="addSp delSp modSp new del mod">
        <pc:chgData name="Tatsiana Molastava" userId="baf69d43-6f0d-4c65-b116-bbb24973e6d5" providerId="ADAL" clId="{F6609CDD-6D64-49E0-A2A1-C020A17C80E9}" dt="2023-03-08T15:40:21.768" v="2792" actId="47"/>
        <pc:sldMkLst>
          <pc:docMk/>
          <pc:sldMk cId="2260589619" sldId="1057"/>
        </pc:sldMkLst>
        <pc:graphicFrameChg chg="add del modGraphic">
          <ac:chgData name="Tatsiana Molastava" userId="baf69d43-6f0d-4c65-b116-bbb24973e6d5" providerId="ADAL" clId="{F6609CDD-6D64-49E0-A2A1-C020A17C80E9}" dt="2023-03-08T15:35:30.462" v="2657" actId="478"/>
          <ac:graphicFrameMkLst>
            <pc:docMk/>
            <pc:sldMk cId="2260589619" sldId="1057"/>
            <ac:graphicFrameMk id="2" creationId="{C689B4AC-F1F5-617E-F940-592F1BEB4786}"/>
          </ac:graphicFrameMkLst>
        </pc:graphicFrameChg>
      </pc:sldChg>
      <pc:sldMasterChg chg="delSldLayout">
        <pc:chgData name="Tatsiana Molastava" userId="baf69d43-6f0d-4c65-b116-bbb24973e6d5" providerId="ADAL" clId="{F6609CDD-6D64-49E0-A2A1-C020A17C80E9}" dt="2023-03-03T08:36:53.151" v="1335" actId="47"/>
        <pc:sldMasterMkLst>
          <pc:docMk/>
          <pc:sldMasterMk cId="715957065" sldId="2147483660"/>
        </pc:sldMasterMkLst>
        <pc:sldLayoutChg chg="del">
          <pc:chgData name="Tatsiana Molastava" userId="baf69d43-6f0d-4c65-b116-bbb24973e6d5" providerId="ADAL" clId="{F6609CDD-6D64-49E0-A2A1-C020A17C80E9}" dt="2023-03-03T08:36:53.151" v="1335" actId="47"/>
          <pc:sldLayoutMkLst>
            <pc:docMk/>
            <pc:sldMasterMk cId="715957065" sldId="2147483660"/>
            <pc:sldLayoutMk cId="2257642675" sldId="2147483806"/>
          </pc:sldLayoutMkLst>
        </pc:sldLayoutChg>
      </pc:sldMasterChg>
      <pc:sldMasterChg chg="delSldLayout">
        <pc:chgData name="Tatsiana Molastava" userId="baf69d43-6f0d-4c65-b116-bbb24973e6d5" providerId="ADAL" clId="{F6609CDD-6D64-49E0-A2A1-C020A17C80E9}" dt="2023-03-03T08:36:38.138" v="1330" actId="47"/>
        <pc:sldMasterMkLst>
          <pc:docMk/>
          <pc:sldMasterMk cId="2500647251" sldId="2147483696"/>
        </pc:sldMasterMkLst>
        <pc:sldLayoutChg chg="del">
          <pc:chgData name="Tatsiana Molastava" userId="baf69d43-6f0d-4c65-b116-bbb24973e6d5" providerId="ADAL" clId="{F6609CDD-6D64-49E0-A2A1-C020A17C80E9}" dt="2023-03-03T08:36:24.539" v="1319" actId="47"/>
          <pc:sldLayoutMkLst>
            <pc:docMk/>
            <pc:sldMasterMk cId="2500647251" sldId="2147483696"/>
            <pc:sldLayoutMk cId="3105265176" sldId="2147483712"/>
          </pc:sldLayoutMkLst>
        </pc:sldLayoutChg>
        <pc:sldLayoutChg chg="del">
          <pc:chgData name="Tatsiana Molastava" userId="baf69d43-6f0d-4c65-b116-bbb24973e6d5" providerId="ADAL" clId="{F6609CDD-6D64-49E0-A2A1-C020A17C80E9}" dt="2023-03-01T13:57:40.758" v="4" actId="47"/>
          <pc:sldLayoutMkLst>
            <pc:docMk/>
            <pc:sldMasterMk cId="2500647251" sldId="2147483696"/>
            <pc:sldLayoutMk cId="9169290" sldId="2147483769"/>
          </pc:sldLayoutMkLst>
        </pc:sldLayoutChg>
        <pc:sldLayoutChg chg="del">
          <pc:chgData name="Tatsiana Molastava" userId="baf69d43-6f0d-4c65-b116-bbb24973e6d5" providerId="ADAL" clId="{F6609CDD-6D64-49E0-A2A1-C020A17C80E9}" dt="2023-03-03T08:36:38.138" v="1330" actId="47"/>
          <pc:sldLayoutMkLst>
            <pc:docMk/>
            <pc:sldMasterMk cId="2500647251" sldId="2147483696"/>
            <pc:sldLayoutMk cId="4042092753" sldId="2147483805"/>
          </pc:sldLayoutMkLst>
        </pc:sldLayoutChg>
      </pc:sldMasterChg>
      <pc:sldMasterChg chg="delSldLayout">
        <pc:chgData name="Tatsiana Molastava" userId="baf69d43-6f0d-4c65-b116-bbb24973e6d5" providerId="ADAL" clId="{F6609CDD-6D64-49E0-A2A1-C020A17C80E9}" dt="2023-03-01T13:57:40.758" v="4" actId="47"/>
        <pc:sldMasterMkLst>
          <pc:docMk/>
          <pc:sldMasterMk cId="3724043786" sldId="2147483774"/>
        </pc:sldMasterMkLst>
        <pc:sldLayoutChg chg="del">
          <pc:chgData name="Tatsiana Molastava" userId="baf69d43-6f0d-4c65-b116-bbb24973e6d5" providerId="ADAL" clId="{F6609CDD-6D64-49E0-A2A1-C020A17C80E9}" dt="2023-03-01T13:57:40.758" v="4" actId="47"/>
          <pc:sldLayoutMkLst>
            <pc:docMk/>
            <pc:sldMasterMk cId="3724043786" sldId="2147483774"/>
            <pc:sldLayoutMk cId="1184054528" sldId="2147483784"/>
          </pc:sldLayoutMkLst>
        </pc:sldLayoutChg>
      </pc:sldMasterChg>
    </pc:docChg>
  </pc:docChgLst>
  <pc:docChgLst>
    <pc:chgData name="Molastava,Tatsiana" userId="baf69d43-6f0d-4c65-b116-bbb24973e6d5" providerId="ADAL" clId="{31702EE6-FDC1-4014-908F-6CE6AFD2489D}"/>
    <pc:docChg chg="custSel addSld modSld sldOrd">
      <pc:chgData name="Molastava,Tatsiana" userId="baf69d43-6f0d-4c65-b116-bbb24973e6d5" providerId="ADAL" clId="{31702EE6-FDC1-4014-908F-6CE6AFD2489D}" dt="2023-06-28T07:54:34.451" v="875" actId="948"/>
      <pc:docMkLst>
        <pc:docMk/>
      </pc:docMkLst>
      <pc:sldChg chg="modSp mod">
        <pc:chgData name="Molastava,Tatsiana" userId="baf69d43-6f0d-4c65-b116-bbb24973e6d5" providerId="ADAL" clId="{31702EE6-FDC1-4014-908F-6CE6AFD2489D}" dt="2023-06-21T09:18:07.467" v="76" actId="6549"/>
        <pc:sldMkLst>
          <pc:docMk/>
          <pc:sldMk cId="0" sldId="261"/>
        </pc:sldMkLst>
        <pc:spChg chg="mod">
          <ac:chgData name="Molastava,Tatsiana" userId="baf69d43-6f0d-4c65-b116-bbb24973e6d5" providerId="ADAL" clId="{31702EE6-FDC1-4014-908F-6CE6AFD2489D}" dt="2023-06-21T09:18:07.467" v="76" actId="6549"/>
          <ac:spMkLst>
            <pc:docMk/>
            <pc:sldMk cId="0" sldId="261"/>
            <ac:spMk id="6" creationId="{00000000-0000-0000-0000-000000000000}"/>
          </ac:spMkLst>
        </pc:spChg>
      </pc:sldChg>
      <pc:sldChg chg="addSp modSp mod">
        <pc:chgData name="Molastava,Tatsiana" userId="baf69d43-6f0d-4c65-b116-bbb24973e6d5" providerId="ADAL" clId="{31702EE6-FDC1-4014-908F-6CE6AFD2489D}" dt="2023-06-16T08:49:41.585" v="5" actId="20577"/>
        <pc:sldMkLst>
          <pc:docMk/>
          <pc:sldMk cId="0" sldId="265"/>
        </pc:sldMkLst>
        <pc:spChg chg="add mod">
          <ac:chgData name="Molastava,Tatsiana" userId="baf69d43-6f0d-4c65-b116-bbb24973e6d5" providerId="ADAL" clId="{31702EE6-FDC1-4014-908F-6CE6AFD2489D}" dt="2023-06-16T08:49:41.585" v="5" actId="20577"/>
          <ac:spMkLst>
            <pc:docMk/>
            <pc:sldMk cId="0" sldId="265"/>
            <ac:spMk id="2" creationId="{CE619BF7-1EF9-0808-51FE-BB6E88DD1B84}"/>
          </ac:spMkLst>
        </pc:spChg>
      </pc:sldChg>
      <pc:sldChg chg="addSp modSp mod">
        <pc:chgData name="Molastava,Tatsiana" userId="baf69d43-6f0d-4c65-b116-bbb24973e6d5" providerId="ADAL" clId="{31702EE6-FDC1-4014-908F-6CE6AFD2489D}" dt="2023-06-28T07:24:40.423" v="755" actId="113"/>
        <pc:sldMkLst>
          <pc:docMk/>
          <pc:sldMk cId="1765497993" sldId="273"/>
        </pc:sldMkLst>
        <pc:spChg chg="add mod">
          <ac:chgData name="Molastava,Tatsiana" userId="baf69d43-6f0d-4c65-b116-bbb24973e6d5" providerId="ADAL" clId="{31702EE6-FDC1-4014-908F-6CE6AFD2489D}" dt="2023-06-21T09:20:01.456" v="168" actId="6549"/>
          <ac:spMkLst>
            <pc:docMk/>
            <pc:sldMk cId="1765497993" sldId="273"/>
            <ac:spMk id="2" creationId="{C7B2B28E-D057-CBB1-D05D-58820FE32FF9}"/>
          </ac:spMkLst>
        </pc:spChg>
        <pc:spChg chg="mod">
          <ac:chgData name="Molastava,Tatsiana" userId="baf69d43-6f0d-4c65-b116-bbb24973e6d5" providerId="ADAL" clId="{31702EE6-FDC1-4014-908F-6CE6AFD2489D}" dt="2023-06-28T07:24:40.423" v="755" actId="113"/>
          <ac:spMkLst>
            <pc:docMk/>
            <pc:sldMk cId="1765497993" sldId="273"/>
            <ac:spMk id="22" creationId="{00000000-0000-0000-0000-000000000000}"/>
          </ac:spMkLst>
        </pc:spChg>
      </pc:sldChg>
      <pc:sldChg chg="ord">
        <pc:chgData name="Molastava,Tatsiana" userId="baf69d43-6f0d-4c65-b116-bbb24973e6d5" providerId="ADAL" clId="{31702EE6-FDC1-4014-908F-6CE6AFD2489D}" dt="2023-06-21T09:33:52.134" v="170"/>
        <pc:sldMkLst>
          <pc:docMk/>
          <pc:sldMk cId="2481049295" sldId="275"/>
        </pc:sldMkLst>
      </pc:sldChg>
      <pc:sldChg chg="modSp mod ord">
        <pc:chgData name="Molastava,Tatsiana" userId="baf69d43-6f0d-4c65-b116-bbb24973e6d5" providerId="ADAL" clId="{31702EE6-FDC1-4014-908F-6CE6AFD2489D}" dt="2023-06-21T09:16:05.682" v="75"/>
        <pc:sldMkLst>
          <pc:docMk/>
          <pc:sldMk cId="0" sldId="276"/>
        </pc:sldMkLst>
        <pc:spChg chg="mod">
          <ac:chgData name="Molastava,Tatsiana" userId="baf69d43-6f0d-4c65-b116-bbb24973e6d5" providerId="ADAL" clId="{31702EE6-FDC1-4014-908F-6CE6AFD2489D}" dt="2023-06-21T09:15:59.891" v="73" actId="6549"/>
          <ac:spMkLst>
            <pc:docMk/>
            <pc:sldMk cId="0" sldId="276"/>
            <ac:spMk id="5" creationId="{00000000-0000-0000-0000-000000000000}"/>
          </ac:spMkLst>
        </pc:spChg>
      </pc:sldChg>
      <pc:sldChg chg="addSp delSp modSp mod">
        <pc:chgData name="Molastava,Tatsiana" userId="baf69d43-6f0d-4c65-b116-bbb24973e6d5" providerId="ADAL" clId="{31702EE6-FDC1-4014-908F-6CE6AFD2489D}" dt="2023-06-28T07:01:00.547" v="746" actId="1076"/>
        <pc:sldMkLst>
          <pc:docMk/>
          <pc:sldMk cId="776839640" sldId="278"/>
        </pc:sldMkLst>
        <pc:spChg chg="del mod">
          <ac:chgData name="Molastava,Tatsiana" userId="baf69d43-6f0d-4c65-b116-bbb24973e6d5" providerId="ADAL" clId="{31702EE6-FDC1-4014-908F-6CE6AFD2489D}" dt="2023-06-28T07:00:45.178" v="741" actId="478"/>
          <ac:spMkLst>
            <pc:docMk/>
            <pc:sldMk cId="776839640" sldId="278"/>
            <ac:spMk id="2" creationId="{87100155-3799-1116-514A-8C88175F52F1}"/>
          </ac:spMkLst>
        </pc:spChg>
        <pc:spChg chg="add mod">
          <ac:chgData name="Molastava,Tatsiana" userId="baf69d43-6f0d-4c65-b116-bbb24973e6d5" providerId="ADAL" clId="{31702EE6-FDC1-4014-908F-6CE6AFD2489D}" dt="2023-06-28T07:01:00.547" v="746" actId="1076"/>
          <ac:spMkLst>
            <pc:docMk/>
            <pc:sldMk cId="776839640" sldId="278"/>
            <ac:spMk id="3" creationId="{33F0DE5C-7048-DF95-81AB-32A03EF0445E}"/>
          </ac:spMkLst>
        </pc:spChg>
      </pc:sldChg>
      <pc:sldChg chg="addSp modSp mod">
        <pc:chgData name="Molastava,Tatsiana" userId="baf69d43-6f0d-4c65-b116-bbb24973e6d5" providerId="ADAL" clId="{31702EE6-FDC1-4014-908F-6CE6AFD2489D}" dt="2023-06-28T07:54:34.451" v="875" actId="948"/>
        <pc:sldMkLst>
          <pc:docMk/>
          <pc:sldMk cId="931620061" sldId="280"/>
        </pc:sldMkLst>
        <pc:spChg chg="add mod">
          <ac:chgData name="Molastava,Tatsiana" userId="baf69d43-6f0d-4c65-b116-bbb24973e6d5" providerId="ADAL" clId="{31702EE6-FDC1-4014-908F-6CE6AFD2489D}" dt="2023-06-28T07:54:34.451" v="875" actId="948"/>
          <ac:spMkLst>
            <pc:docMk/>
            <pc:sldMk cId="931620061" sldId="280"/>
            <ac:spMk id="2" creationId="{B5C16C4B-2008-17D7-8B1A-9663AE130530}"/>
          </ac:spMkLst>
        </pc:spChg>
        <pc:spChg chg="mod">
          <ac:chgData name="Molastava,Tatsiana" userId="baf69d43-6f0d-4c65-b116-bbb24973e6d5" providerId="ADAL" clId="{31702EE6-FDC1-4014-908F-6CE6AFD2489D}" dt="2023-06-28T06:59:02.909" v="729" actId="113"/>
          <ac:spMkLst>
            <pc:docMk/>
            <pc:sldMk cId="931620061" sldId="280"/>
            <ac:spMk id="5" creationId="{00000000-0000-0000-0000-000000000000}"/>
          </ac:spMkLst>
        </pc:spChg>
        <pc:spChg chg="mod">
          <ac:chgData name="Molastava,Tatsiana" userId="baf69d43-6f0d-4c65-b116-bbb24973e6d5" providerId="ADAL" clId="{31702EE6-FDC1-4014-908F-6CE6AFD2489D}" dt="2023-06-28T06:59:26.018" v="732" actId="20577"/>
          <ac:spMkLst>
            <pc:docMk/>
            <pc:sldMk cId="931620061" sldId="280"/>
            <ac:spMk id="6" creationId="{00000000-0000-0000-0000-000000000000}"/>
          </ac:spMkLst>
        </pc:spChg>
        <pc:spChg chg="mod">
          <ac:chgData name="Molastava,Tatsiana" userId="baf69d43-6f0d-4c65-b116-bbb24973e6d5" providerId="ADAL" clId="{31702EE6-FDC1-4014-908F-6CE6AFD2489D}" dt="2023-06-28T06:59:55.428" v="733" actId="20577"/>
          <ac:spMkLst>
            <pc:docMk/>
            <pc:sldMk cId="931620061" sldId="280"/>
            <ac:spMk id="10" creationId="{00000000-0000-0000-0000-000000000000}"/>
          </ac:spMkLst>
        </pc:spChg>
      </pc:sldChg>
      <pc:sldChg chg="addSp modSp mod">
        <pc:chgData name="Molastava,Tatsiana" userId="baf69d43-6f0d-4c65-b116-bbb24973e6d5" providerId="ADAL" clId="{31702EE6-FDC1-4014-908F-6CE6AFD2489D}" dt="2023-06-28T06:51:16.882" v="728" actId="113"/>
        <pc:sldMkLst>
          <pc:docMk/>
          <pc:sldMk cId="2361249431" sldId="282"/>
        </pc:sldMkLst>
        <pc:spChg chg="add mod">
          <ac:chgData name="Molastava,Tatsiana" userId="baf69d43-6f0d-4c65-b116-bbb24973e6d5" providerId="ADAL" clId="{31702EE6-FDC1-4014-908F-6CE6AFD2489D}" dt="2023-06-21T10:17:43.359" v="263" actId="1076"/>
          <ac:spMkLst>
            <pc:docMk/>
            <pc:sldMk cId="2361249431" sldId="282"/>
            <ac:spMk id="2" creationId="{F1A7F1AF-848D-2814-E20D-E41E4748D747}"/>
          </ac:spMkLst>
        </pc:spChg>
        <pc:spChg chg="mod">
          <ac:chgData name="Molastava,Tatsiana" userId="baf69d43-6f0d-4c65-b116-bbb24973e6d5" providerId="ADAL" clId="{31702EE6-FDC1-4014-908F-6CE6AFD2489D}" dt="2023-06-28T06:51:16.882" v="728" actId="113"/>
          <ac:spMkLst>
            <pc:docMk/>
            <pc:sldMk cId="2361249431" sldId="282"/>
            <ac:spMk id="7" creationId="{00000000-0000-0000-0000-000000000000}"/>
          </ac:spMkLst>
        </pc:spChg>
      </pc:sldChg>
      <pc:sldChg chg="modSp mod">
        <pc:chgData name="Molastava,Tatsiana" userId="baf69d43-6f0d-4c65-b116-bbb24973e6d5" providerId="ADAL" clId="{31702EE6-FDC1-4014-908F-6CE6AFD2489D}" dt="2023-06-21T08:11:02.850" v="59" actId="1076"/>
        <pc:sldMkLst>
          <pc:docMk/>
          <pc:sldMk cId="2776698926" sldId="1043"/>
        </pc:sldMkLst>
        <pc:spChg chg="mod">
          <ac:chgData name="Molastava,Tatsiana" userId="baf69d43-6f0d-4c65-b116-bbb24973e6d5" providerId="ADAL" clId="{31702EE6-FDC1-4014-908F-6CE6AFD2489D}" dt="2023-06-21T08:11:02.850" v="59" actId="1076"/>
          <ac:spMkLst>
            <pc:docMk/>
            <pc:sldMk cId="2776698926" sldId="1043"/>
            <ac:spMk id="19" creationId="{AD75C681-5DC4-4649-9032-26A104EB6290}"/>
          </ac:spMkLst>
        </pc:spChg>
        <pc:spChg chg="mod">
          <ac:chgData name="Molastava,Tatsiana" userId="baf69d43-6f0d-4c65-b116-bbb24973e6d5" providerId="ADAL" clId="{31702EE6-FDC1-4014-908F-6CE6AFD2489D}" dt="2023-06-21T08:10:59.208" v="58" actId="1076"/>
          <ac:spMkLst>
            <pc:docMk/>
            <pc:sldMk cId="2776698926" sldId="1043"/>
            <ac:spMk id="27" creationId="{BBD7153F-F785-438E-8DED-606545608B86}"/>
          </ac:spMkLst>
        </pc:spChg>
        <pc:spChg chg="mod">
          <ac:chgData name="Molastava,Tatsiana" userId="baf69d43-6f0d-4c65-b116-bbb24973e6d5" providerId="ADAL" clId="{31702EE6-FDC1-4014-908F-6CE6AFD2489D}" dt="2023-06-16T09:47:20.908" v="6" actId="1076"/>
          <ac:spMkLst>
            <pc:docMk/>
            <pc:sldMk cId="2776698926" sldId="1043"/>
            <ac:spMk id="28" creationId="{2B6D6726-E470-CE8A-E8D6-193F5056EC1A}"/>
          </ac:spMkLst>
        </pc:spChg>
      </pc:sldChg>
      <pc:sldChg chg="addSp modSp mod">
        <pc:chgData name="Molastava,Tatsiana" userId="baf69d43-6f0d-4c65-b116-bbb24973e6d5" providerId="ADAL" clId="{31702EE6-FDC1-4014-908F-6CE6AFD2489D}" dt="2023-06-28T07:26:11.245" v="758" actId="207"/>
        <pc:sldMkLst>
          <pc:docMk/>
          <pc:sldMk cId="1713690002" sldId="1046"/>
        </pc:sldMkLst>
        <pc:spChg chg="add mod">
          <ac:chgData name="Molastava,Tatsiana" userId="baf69d43-6f0d-4c65-b116-bbb24973e6d5" providerId="ADAL" clId="{31702EE6-FDC1-4014-908F-6CE6AFD2489D}" dt="2023-06-28T07:26:11.245" v="758" actId="207"/>
          <ac:spMkLst>
            <pc:docMk/>
            <pc:sldMk cId="1713690002" sldId="1046"/>
            <ac:spMk id="3" creationId="{69A01F8E-1031-EAF8-E004-5991E9717C52}"/>
          </ac:spMkLst>
        </pc:spChg>
        <pc:spChg chg="add mod">
          <ac:chgData name="Molastava,Tatsiana" userId="baf69d43-6f0d-4c65-b116-bbb24973e6d5" providerId="ADAL" clId="{31702EE6-FDC1-4014-908F-6CE6AFD2489D}" dt="2023-06-28T07:26:11.245" v="758" actId="207"/>
          <ac:spMkLst>
            <pc:docMk/>
            <pc:sldMk cId="1713690002" sldId="1046"/>
            <ac:spMk id="6" creationId="{4E617391-0959-8A89-DE98-920BD4C0A0DA}"/>
          </ac:spMkLst>
        </pc:spChg>
      </pc:sldChg>
      <pc:sldChg chg="modSp mod">
        <pc:chgData name="Molastava,Tatsiana" userId="baf69d43-6f0d-4c65-b116-bbb24973e6d5" providerId="ADAL" clId="{31702EE6-FDC1-4014-908F-6CE6AFD2489D}" dt="2023-06-28T07:42:46.106" v="872" actId="20577"/>
        <pc:sldMkLst>
          <pc:docMk/>
          <pc:sldMk cId="4058620873" sldId="1048"/>
        </pc:sldMkLst>
        <pc:spChg chg="mod">
          <ac:chgData name="Molastava,Tatsiana" userId="baf69d43-6f0d-4c65-b116-bbb24973e6d5" providerId="ADAL" clId="{31702EE6-FDC1-4014-908F-6CE6AFD2489D}" dt="2023-06-28T07:42:46.106" v="872" actId="20577"/>
          <ac:spMkLst>
            <pc:docMk/>
            <pc:sldMk cId="4058620873" sldId="1048"/>
            <ac:spMk id="11" creationId="{5D3C4848-1B03-4F6A-E40E-34612F700C70}"/>
          </ac:spMkLst>
        </pc:spChg>
      </pc:sldChg>
      <pc:sldChg chg="modSp mod ord">
        <pc:chgData name="Molastava,Tatsiana" userId="baf69d43-6f0d-4c65-b116-bbb24973e6d5" providerId="ADAL" clId="{31702EE6-FDC1-4014-908F-6CE6AFD2489D}" dt="2023-06-28T07:18:56.090" v="750" actId="207"/>
        <pc:sldMkLst>
          <pc:docMk/>
          <pc:sldMk cId="3722069610" sldId="1049"/>
        </pc:sldMkLst>
        <pc:spChg chg="mod">
          <ac:chgData name="Molastava,Tatsiana" userId="baf69d43-6f0d-4c65-b116-bbb24973e6d5" providerId="ADAL" clId="{31702EE6-FDC1-4014-908F-6CE6AFD2489D}" dt="2023-06-28T07:18:51.193" v="748" actId="207"/>
          <ac:spMkLst>
            <pc:docMk/>
            <pc:sldMk cId="3722069610" sldId="1049"/>
            <ac:spMk id="5" creationId="{00000000-0000-0000-0000-000000000000}"/>
          </ac:spMkLst>
        </pc:spChg>
        <pc:spChg chg="mod">
          <ac:chgData name="Molastava,Tatsiana" userId="baf69d43-6f0d-4c65-b116-bbb24973e6d5" providerId="ADAL" clId="{31702EE6-FDC1-4014-908F-6CE6AFD2489D}" dt="2023-06-28T07:18:56.090" v="750" actId="207"/>
          <ac:spMkLst>
            <pc:docMk/>
            <pc:sldMk cId="3722069610" sldId="1049"/>
            <ac:spMk id="6" creationId="{00000000-0000-0000-0000-000000000000}"/>
          </ac:spMkLst>
        </pc:spChg>
        <pc:picChg chg="mod">
          <ac:chgData name="Molastava,Tatsiana" userId="baf69d43-6f0d-4c65-b116-bbb24973e6d5" providerId="ADAL" clId="{31702EE6-FDC1-4014-908F-6CE6AFD2489D}" dt="2023-06-16T11:38:54.497" v="22" actId="14100"/>
          <ac:picMkLst>
            <pc:docMk/>
            <pc:sldMk cId="3722069610" sldId="1049"/>
            <ac:picMk id="3" creationId="{37CBF50D-8212-1E85-FAB5-272E64A518EA}"/>
          </ac:picMkLst>
        </pc:picChg>
        <pc:picChg chg="mod">
          <ac:chgData name="Molastava,Tatsiana" userId="baf69d43-6f0d-4c65-b116-bbb24973e6d5" providerId="ADAL" clId="{31702EE6-FDC1-4014-908F-6CE6AFD2489D}" dt="2023-06-16T11:38:54.497" v="22" actId="14100"/>
          <ac:picMkLst>
            <pc:docMk/>
            <pc:sldMk cId="3722069610" sldId="1049"/>
            <ac:picMk id="18" creationId="{9548597C-2E4C-565B-B77A-712507FB4AD1}"/>
          </ac:picMkLst>
        </pc:picChg>
      </pc:sldChg>
      <pc:sldChg chg="addSp delSp modSp mod">
        <pc:chgData name="Molastava,Tatsiana" userId="baf69d43-6f0d-4c65-b116-bbb24973e6d5" providerId="ADAL" clId="{31702EE6-FDC1-4014-908F-6CE6AFD2489D}" dt="2023-06-28T07:19:13.001" v="754" actId="113"/>
        <pc:sldMkLst>
          <pc:docMk/>
          <pc:sldMk cId="4198521194" sldId="1050"/>
        </pc:sldMkLst>
        <pc:spChg chg="mod">
          <ac:chgData name="Molastava,Tatsiana" userId="baf69d43-6f0d-4c65-b116-bbb24973e6d5" providerId="ADAL" clId="{31702EE6-FDC1-4014-908F-6CE6AFD2489D}" dt="2023-06-28T07:19:04.553" v="752" actId="207"/>
          <ac:spMkLst>
            <pc:docMk/>
            <pc:sldMk cId="4198521194" sldId="1050"/>
            <ac:spMk id="5" creationId="{00000000-0000-0000-0000-000000000000}"/>
          </ac:spMkLst>
        </pc:spChg>
        <pc:spChg chg="mod">
          <ac:chgData name="Molastava,Tatsiana" userId="baf69d43-6f0d-4c65-b116-bbb24973e6d5" providerId="ADAL" clId="{31702EE6-FDC1-4014-908F-6CE6AFD2489D}" dt="2023-06-28T07:19:13.001" v="754" actId="113"/>
          <ac:spMkLst>
            <pc:docMk/>
            <pc:sldMk cId="4198521194" sldId="1050"/>
            <ac:spMk id="6" creationId="{00000000-0000-0000-0000-000000000000}"/>
          </ac:spMkLst>
        </pc:spChg>
        <pc:spChg chg="add del mod">
          <ac:chgData name="Molastava,Tatsiana" userId="baf69d43-6f0d-4c65-b116-bbb24973e6d5" providerId="ADAL" clId="{31702EE6-FDC1-4014-908F-6CE6AFD2489D}" dt="2023-06-21T09:18:21.816" v="79" actId="21"/>
          <ac:spMkLst>
            <pc:docMk/>
            <pc:sldMk cId="4198521194" sldId="1050"/>
            <ac:spMk id="8" creationId="{BD167CF3-9F0B-E51A-5E50-3C8B0BA9C687}"/>
          </ac:spMkLst>
        </pc:spChg>
        <pc:picChg chg="add mod">
          <ac:chgData name="Molastava,Tatsiana" userId="baf69d43-6f0d-4c65-b116-bbb24973e6d5" providerId="ADAL" clId="{31702EE6-FDC1-4014-908F-6CE6AFD2489D}" dt="2023-06-21T08:47:32.231" v="64" actId="1076"/>
          <ac:picMkLst>
            <pc:docMk/>
            <pc:sldMk cId="4198521194" sldId="1050"/>
            <ac:picMk id="2" creationId="{63E295B8-30B9-B338-76E6-6572BB48A988}"/>
          </ac:picMkLst>
        </pc:picChg>
        <pc:picChg chg="add mod">
          <ac:chgData name="Molastava,Tatsiana" userId="baf69d43-6f0d-4c65-b116-bbb24973e6d5" providerId="ADAL" clId="{31702EE6-FDC1-4014-908F-6CE6AFD2489D}" dt="2023-06-21T08:47:35.336" v="66" actId="1076"/>
          <ac:picMkLst>
            <pc:docMk/>
            <pc:sldMk cId="4198521194" sldId="1050"/>
            <ac:picMk id="3" creationId="{6669A0B0-6787-017C-3F44-7DEF0B0A9231}"/>
          </ac:picMkLst>
        </pc:picChg>
      </pc:sldChg>
      <pc:sldChg chg="addSp modSp mod ord">
        <pc:chgData name="Molastava,Tatsiana" userId="baf69d43-6f0d-4c65-b116-bbb24973e6d5" providerId="ADAL" clId="{31702EE6-FDC1-4014-908F-6CE6AFD2489D}" dt="2023-06-27T11:04:09.008" v="720"/>
        <pc:sldMkLst>
          <pc:docMk/>
          <pc:sldMk cId="1276095328" sldId="1053"/>
        </pc:sldMkLst>
        <pc:spChg chg="add mod">
          <ac:chgData name="Molastava,Tatsiana" userId="baf69d43-6f0d-4c65-b116-bbb24973e6d5" providerId="ADAL" clId="{31702EE6-FDC1-4014-908F-6CE6AFD2489D}" dt="2023-06-16T11:26:10.788" v="20" actId="20577"/>
          <ac:spMkLst>
            <pc:docMk/>
            <pc:sldMk cId="1276095328" sldId="1053"/>
            <ac:spMk id="2" creationId="{CB7A376F-D551-7602-BDFD-E6CD39BE150C}"/>
          </ac:spMkLst>
        </pc:spChg>
        <pc:spChg chg="mod">
          <ac:chgData name="Molastava,Tatsiana" userId="baf69d43-6f0d-4c65-b116-bbb24973e6d5" providerId="ADAL" clId="{31702EE6-FDC1-4014-908F-6CE6AFD2489D}" dt="2023-06-16T11:20:11.740" v="13" actId="1076"/>
          <ac:spMkLst>
            <pc:docMk/>
            <pc:sldMk cId="1276095328" sldId="1053"/>
            <ac:spMk id="21" creationId="{18199988-6671-8EB4-CF1D-21F95978F67C}"/>
          </ac:spMkLst>
        </pc:spChg>
        <pc:spChg chg="mod">
          <ac:chgData name="Molastava,Tatsiana" userId="baf69d43-6f0d-4c65-b116-bbb24973e6d5" providerId="ADAL" clId="{31702EE6-FDC1-4014-908F-6CE6AFD2489D}" dt="2023-06-16T11:20:07.386" v="12" actId="1076"/>
          <ac:spMkLst>
            <pc:docMk/>
            <pc:sldMk cId="1276095328" sldId="1053"/>
            <ac:spMk id="22" creationId="{48D2FF33-896B-9767-EC30-1F1DA355ABA0}"/>
          </ac:spMkLst>
        </pc:spChg>
        <pc:spChg chg="mod">
          <ac:chgData name="Molastava,Tatsiana" userId="baf69d43-6f0d-4c65-b116-bbb24973e6d5" providerId="ADAL" clId="{31702EE6-FDC1-4014-908F-6CE6AFD2489D}" dt="2023-06-16T11:09:46.770" v="8" actId="20577"/>
          <ac:spMkLst>
            <pc:docMk/>
            <pc:sldMk cId="1276095328" sldId="1053"/>
            <ac:spMk id="23" creationId="{9C4EA1D9-B02A-4D32-56D8-294B0B5CC6B2}"/>
          </ac:spMkLst>
        </pc:spChg>
      </pc:sldChg>
      <pc:sldChg chg="modSp mod ord">
        <pc:chgData name="Molastava,Tatsiana" userId="baf69d43-6f0d-4c65-b116-bbb24973e6d5" providerId="ADAL" clId="{31702EE6-FDC1-4014-908F-6CE6AFD2489D}" dt="2023-06-21T10:32:28.981" v="267" actId="1076"/>
        <pc:sldMkLst>
          <pc:docMk/>
          <pc:sldMk cId="2743998742" sldId="1056"/>
        </pc:sldMkLst>
        <pc:spChg chg="mod">
          <ac:chgData name="Molastava,Tatsiana" userId="baf69d43-6f0d-4c65-b116-bbb24973e6d5" providerId="ADAL" clId="{31702EE6-FDC1-4014-908F-6CE6AFD2489D}" dt="2023-06-21T10:32:25.636" v="266" actId="1076"/>
          <ac:spMkLst>
            <pc:docMk/>
            <pc:sldMk cId="2743998742" sldId="1056"/>
            <ac:spMk id="4" creationId="{DAB01742-4A13-D608-4515-8535D8BC5B13}"/>
          </ac:spMkLst>
        </pc:spChg>
        <pc:spChg chg="mod">
          <ac:chgData name="Molastava,Tatsiana" userId="baf69d43-6f0d-4c65-b116-bbb24973e6d5" providerId="ADAL" clId="{31702EE6-FDC1-4014-908F-6CE6AFD2489D}" dt="2023-06-21T10:32:28.981" v="267" actId="1076"/>
          <ac:spMkLst>
            <pc:docMk/>
            <pc:sldMk cId="2743998742" sldId="1056"/>
            <ac:spMk id="45" creationId="{3D903700-D7DA-D932-20EB-4BA801AE17F2}"/>
          </ac:spMkLst>
        </pc:spChg>
      </pc:sldChg>
      <pc:sldChg chg="modSp mod">
        <pc:chgData name="Molastava,Tatsiana" userId="baf69d43-6f0d-4c65-b116-bbb24973e6d5" providerId="ADAL" clId="{31702EE6-FDC1-4014-908F-6CE6AFD2489D}" dt="2023-06-16T11:44:37.387" v="23" actId="14100"/>
        <pc:sldMkLst>
          <pc:docMk/>
          <pc:sldMk cId="4224963712" sldId="1058"/>
        </pc:sldMkLst>
        <pc:spChg chg="mod">
          <ac:chgData name="Molastava,Tatsiana" userId="baf69d43-6f0d-4c65-b116-bbb24973e6d5" providerId="ADAL" clId="{31702EE6-FDC1-4014-908F-6CE6AFD2489D}" dt="2023-06-16T11:36:48.111" v="21" actId="108"/>
          <ac:spMkLst>
            <pc:docMk/>
            <pc:sldMk cId="4224963712" sldId="1058"/>
            <ac:spMk id="3" creationId="{89C79390-0676-7E4F-1A25-61C81A0134C1}"/>
          </ac:spMkLst>
        </pc:spChg>
        <pc:picChg chg="mod">
          <ac:chgData name="Molastava,Tatsiana" userId="baf69d43-6f0d-4c65-b116-bbb24973e6d5" providerId="ADAL" clId="{31702EE6-FDC1-4014-908F-6CE6AFD2489D}" dt="2023-06-16T11:44:37.387" v="23" actId="14100"/>
          <ac:picMkLst>
            <pc:docMk/>
            <pc:sldMk cId="4224963712" sldId="1058"/>
            <ac:picMk id="2" creationId="{755C798C-4CC0-0401-C430-20A7F34A0513}"/>
          </ac:picMkLst>
        </pc:picChg>
      </pc:sldChg>
      <pc:sldChg chg="modSp mod">
        <pc:chgData name="Molastava,Tatsiana" userId="baf69d43-6f0d-4c65-b116-bbb24973e6d5" providerId="ADAL" clId="{31702EE6-FDC1-4014-908F-6CE6AFD2489D}" dt="2023-06-27T11:07:45.008" v="726" actId="6549"/>
        <pc:sldMkLst>
          <pc:docMk/>
          <pc:sldMk cId="2822117803" sldId="1059"/>
        </pc:sldMkLst>
        <pc:spChg chg="mod">
          <ac:chgData name="Molastava,Tatsiana" userId="baf69d43-6f0d-4c65-b116-bbb24973e6d5" providerId="ADAL" clId="{31702EE6-FDC1-4014-908F-6CE6AFD2489D}" dt="2023-06-21T10:39:41.908" v="304" actId="20577"/>
          <ac:spMkLst>
            <pc:docMk/>
            <pc:sldMk cId="2822117803" sldId="1059"/>
            <ac:spMk id="3" creationId="{CCA3539D-3B36-00C6-F4C7-7C61DAA281F0}"/>
          </ac:spMkLst>
        </pc:spChg>
        <pc:graphicFrameChg chg="modGraphic">
          <ac:chgData name="Molastava,Tatsiana" userId="baf69d43-6f0d-4c65-b116-bbb24973e6d5" providerId="ADAL" clId="{31702EE6-FDC1-4014-908F-6CE6AFD2489D}" dt="2023-06-27T11:07:45.008" v="726" actId="6549"/>
          <ac:graphicFrameMkLst>
            <pc:docMk/>
            <pc:sldMk cId="2822117803" sldId="1059"/>
            <ac:graphicFrameMk id="5" creationId="{B8A7A17E-0053-E07B-8AD8-8896215F8B98}"/>
          </ac:graphicFrameMkLst>
        </pc:graphicFrameChg>
        <pc:picChg chg="mod">
          <ac:chgData name="Molastava,Tatsiana" userId="baf69d43-6f0d-4c65-b116-bbb24973e6d5" providerId="ADAL" clId="{31702EE6-FDC1-4014-908F-6CE6AFD2489D}" dt="2023-06-16T11:47:28.291" v="27" actId="14100"/>
          <ac:picMkLst>
            <pc:docMk/>
            <pc:sldMk cId="2822117803" sldId="1059"/>
            <ac:picMk id="4098" creationId="{0A7F5547-9CBB-6B62-5AB6-9F2CCB7AB463}"/>
          </ac:picMkLst>
        </pc:picChg>
        <pc:picChg chg="mod">
          <ac:chgData name="Molastava,Tatsiana" userId="baf69d43-6f0d-4c65-b116-bbb24973e6d5" providerId="ADAL" clId="{31702EE6-FDC1-4014-908F-6CE6AFD2489D}" dt="2023-06-16T11:47:24.360" v="26" actId="14100"/>
          <ac:picMkLst>
            <pc:docMk/>
            <pc:sldMk cId="2822117803" sldId="1059"/>
            <ac:picMk id="4102" creationId="{0FDA7019-CC8D-936E-ED05-EBF9F97DFD6F}"/>
          </ac:picMkLst>
        </pc:picChg>
        <pc:picChg chg="mod">
          <ac:chgData name="Molastava,Tatsiana" userId="baf69d43-6f0d-4c65-b116-bbb24973e6d5" providerId="ADAL" clId="{31702EE6-FDC1-4014-908F-6CE6AFD2489D}" dt="2023-06-21T10:41:48.385" v="318" actId="14100"/>
          <ac:picMkLst>
            <pc:docMk/>
            <pc:sldMk cId="2822117803" sldId="1059"/>
            <ac:picMk id="4106" creationId="{4E21DD7A-44E7-5688-5E86-D83317EA4C45}"/>
          </ac:picMkLst>
        </pc:picChg>
        <pc:picChg chg="mod">
          <ac:chgData name="Molastava,Tatsiana" userId="baf69d43-6f0d-4c65-b116-bbb24973e6d5" providerId="ADAL" clId="{31702EE6-FDC1-4014-908F-6CE6AFD2489D}" dt="2023-06-21T10:40:45.175" v="315" actId="1076"/>
          <ac:picMkLst>
            <pc:docMk/>
            <pc:sldMk cId="2822117803" sldId="1059"/>
            <ac:picMk id="4110" creationId="{760443D6-2A87-C328-50A7-8934AFC1EC7D}"/>
          </ac:picMkLst>
        </pc:picChg>
        <pc:picChg chg="mod">
          <ac:chgData name="Molastava,Tatsiana" userId="baf69d43-6f0d-4c65-b116-bbb24973e6d5" providerId="ADAL" clId="{31702EE6-FDC1-4014-908F-6CE6AFD2489D}" dt="2023-06-16T11:47:15.912" v="24" actId="14100"/>
          <ac:picMkLst>
            <pc:docMk/>
            <pc:sldMk cId="2822117803" sldId="1059"/>
            <ac:picMk id="4116" creationId="{8570E33D-0B5C-294F-7C74-EE39E0A8A360}"/>
          </ac:picMkLst>
        </pc:picChg>
        <pc:picChg chg="mod">
          <ac:chgData name="Molastava,Tatsiana" userId="baf69d43-6f0d-4c65-b116-bbb24973e6d5" providerId="ADAL" clId="{31702EE6-FDC1-4014-908F-6CE6AFD2489D}" dt="2023-06-21T10:40:13.846" v="309" actId="14100"/>
          <ac:picMkLst>
            <pc:docMk/>
            <pc:sldMk cId="2822117803" sldId="1059"/>
            <ac:picMk id="4118" creationId="{CE32C4B5-DE3F-8943-D407-AC550963613F}"/>
          </ac:picMkLst>
        </pc:picChg>
        <pc:picChg chg="mod">
          <ac:chgData name="Molastava,Tatsiana" userId="baf69d43-6f0d-4c65-b116-bbb24973e6d5" providerId="ADAL" clId="{31702EE6-FDC1-4014-908F-6CE6AFD2489D}" dt="2023-06-21T10:40:15.380" v="310" actId="1076"/>
          <ac:picMkLst>
            <pc:docMk/>
            <pc:sldMk cId="2822117803" sldId="1059"/>
            <ac:picMk id="4120" creationId="{370B59D3-B898-A681-EAC9-8FEB18AB7253}"/>
          </ac:picMkLst>
        </pc:picChg>
        <pc:picChg chg="mod">
          <ac:chgData name="Molastava,Tatsiana" userId="baf69d43-6f0d-4c65-b116-bbb24973e6d5" providerId="ADAL" clId="{31702EE6-FDC1-4014-908F-6CE6AFD2489D}" dt="2023-06-27T11:07:33.184" v="724" actId="1076"/>
          <ac:picMkLst>
            <pc:docMk/>
            <pc:sldMk cId="2822117803" sldId="1059"/>
            <ac:picMk id="4122" creationId="{E5F90C71-28F0-7390-BF19-FD47E735A9CD}"/>
          </ac:picMkLst>
        </pc:picChg>
      </pc:sldChg>
      <pc:sldChg chg="modSp mod ord">
        <pc:chgData name="Molastava,Tatsiana" userId="baf69d43-6f0d-4c65-b116-bbb24973e6d5" providerId="ADAL" clId="{31702EE6-FDC1-4014-908F-6CE6AFD2489D}" dt="2023-06-21T10:50:59.956" v="327"/>
        <pc:sldMkLst>
          <pc:docMk/>
          <pc:sldMk cId="1969708066" sldId="1063"/>
        </pc:sldMkLst>
        <pc:spChg chg="mod">
          <ac:chgData name="Molastava,Tatsiana" userId="baf69d43-6f0d-4c65-b116-bbb24973e6d5" providerId="ADAL" clId="{31702EE6-FDC1-4014-908F-6CE6AFD2489D}" dt="2023-06-16T11:49:05.468" v="35" actId="1036"/>
          <ac:spMkLst>
            <pc:docMk/>
            <pc:sldMk cId="1969708066" sldId="1063"/>
            <ac:spMk id="8" creationId="{C3516736-44BE-7E78-04FE-39E08F65565B}"/>
          </ac:spMkLst>
        </pc:spChg>
        <pc:grpChg chg="mod">
          <ac:chgData name="Molastava,Tatsiana" userId="baf69d43-6f0d-4c65-b116-bbb24973e6d5" providerId="ADAL" clId="{31702EE6-FDC1-4014-908F-6CE6AFD2489D}" dt="2023-06-16T11:49:25.602" v="51" actId="1038"/>
          <ac:grpSpMkLst>
            <pc:docMk/>
            <pc:sldMk cId="1969708066" sldId="1063"/>
            <ac:grpSpMk id="4" creationId="{0CFD4FB4-6DE8-231F-F69C-B31A983BD1EC}"/>
          </ac:grpSpMkLst>
        </pc:grpChg>
        <pc:picChg chg="mod">
          <ac:chgData name="Molastava,Tatsiana" userId="baf69d43-6f0d-4c65-b116-bbb24973e6d5" providerId="ADAL" clId="{31702EE6-FDC1-4014-908F-6CE6AFD2489D}" dt="2023-06-16T11:49:01.184" v="28" actId="1076"/>
          <ac:picMkLst>
            <pc:docMk/>
            <pc:sldMk cId="1969708066" sldId="1063"/>
            <ac:picMk id="5" creationId="{729A38F4-14BA-463F-CDC5-1C103F22620E}"/>
          </ac:picMkLst>
        </pc:picChg>
        <pc:picChg chg="mod">
          <ac:chgData name="Molastava,Tatsiana" userId="baf69d43-6f0d-4c65-b116-bbb24973e6d5" providerId="ADAL" clId="{31702EE6-FDC1-4014-908F-6CE6AFD2489D}" dt="2023-06-16T11:49:11.329" v="36" actId="1076"/>
          <ac:picMkLst>
            <pc:docMk/>
            <pc:sldMk cId="1969708066" sldId="1063"/>
            <ac:picMk id="7" creationId="{5B49D9BD-39BD-FF07-E503-0F8EBEF1C2F0}"/>
          </ac:picMkLst>
        </pc:picChg>
      </pc:sldChg>
      <pc:sldChg chg="addSp modSp mod ord modShow">
        <pc:chgData name="Molastava,Tatsiana" userId="baf69d43-6f0d-4c65-b116-bbb24973e6d5" providerId="ADAL" clId="{31702EE6-FDC1-4014-908F-6CE6AFD2489D}" dt="2023-06-27T11:04:58.132" v="722" actId="729"/>
        <pc:sldMkLst>
          <pc:docMk/>
          <pc:sldMk cId="2336846606" sldId="1064"/>
        </pc:sldMkLst>
        <pc:spChg chg="add mod">
          <ac:chgData name="Molastava,Tatsiana" userId="baf69d43-6f0d-4c65-b116-bbb24973e6d5" providerId="ADAL" clId="{31702EE6-FDC1-4014-908F-6CE6AFD2489D}" dt="2023-06-16T11:50:31.616" v="54" actId="1076"/>
          <ac:spMkLst>
            <pc:docMk/>
            <pc:sldMk cId="2336846606" sldId="1064"/>
            <ac:spMk id="4" creationId="{918464A2-89EC-F69B-6961-9755836727C7}"/>
          </ac:spMkLst>
        </pc:spChg>
        <pc:spChg chg="add mod">
          <ac:chgData name="Molastava,Tatsiana" userId="baf69d43-6f0d-4c65-b116-bbb24973e6d5" providerId="ADAL" clId="{31702EE6-FDC1-4014-908F-6CE6AFD2489D}" dt="2023-06-27T11:04:31.628" v="721" actId="1076"/>
          <ac:spMkLst>
            <pc:docMk/>
            <pc:sldMk cId="2336846606" sldId="1064"/>
            <ac:spMk id="5" creationId="{54256524-FCD1-AD91-8982-A142E32CDF7A}"/>
          </ac:spMkLst>
        </pc:spChg>
      </pc:sldChg>
      <pc:sldChg chg="modSp mod">
        <pc:chgData name="Molastava,Tatsiana" userId="baf69d43-6f0d-4c65-b116-bbb24973e6d5" providerId="ADAL" clId="{31702EE6-FDC1-4014-908F-6CE6AFD2489D}" dt="2023-06-21T10:49:57.365" v="321" actId="1076"/>
        <pc:sldMkLst>
          <pc:docMk/>
          <pc:sldMk cId="2769280742" sldId="1065"/>
        </pc:sldMkLst>
        <pc:spChg chg="mod">
          <ac:chgData name="Molastava,Tatsiana" userId="baf69d43-6f0d-4c65-b116-bbb24973e6d5" providerId="ADAL" clId="{31702EE6-FDC1-4014-908F-6CE6AFD2489D}" dt="2023-06-21T10:49:56.699" v="320" actId="1076"/>
          <ac:spMkLst>
            <pc:docMk/>
            <pc:sldMk cId="2769280742" sldId="1065"/>
            <ac:spMk id="10" creationId="{2478C044-3CED-3FB1-52C8-EC8343B47485}"/>
          </ac:spMkLst>
        </pc:spChg>
        <pc:picChg chg="mod">
          <ac:chgData name="Molastava,Tatsiana" userId="baf69d43-6f0d-4c65-b116-bbb24973e6d5" providerId="ADAL" clId="{31702EE6-FDC1-4014-908F-6CE6AFD2489D}" dt="2023-06-21T10:49:57.365" v="321" actId="1076"/>
          <ac:picMkLst>
            <pc:docMk/>
            <pc:sldMk cId="2769280742" sldId="1065"/>
            <ac:picMk id="5154" creationId="{B1BDC8D4-CBDE-FB67-3804-F4FA2FD9553A}"/>
          </ac:picMkLst>
        </pc:picChg>
        <pc:picChg chg="mod">
          <ac:chgData name="Molastava,Tatsiana" userId="baf69d43-6f0d-4c65-b116-bbb24973e6d5" providerId="ADAL" clId="{31702EE6-FDC1-4014-908F-6CE6AFD2489D}" dt="2023-06-21T10:49:53.714" v="319" actId="14100"/>
          <ac:picMkLst>
            <pc:docMk/>
            <pc:sldMk cId="2769280742" sldId="1065"/>
            <ac:picMk id="5164" creationId="{7FD25275-0D37-1E09-818D-C7CDD4653F4E}"/>
          </ac:picMkLst>
        </pc:picChg>
      </pc:sldChg>
      <pc:sldChg chg="modSp add mod">
        <pc:chgData name="Molastava,Tatsiana" userId="baf69d43-6f0d-4c65-b116-bbb24973e6d5" providerId="ADAL" clId="{31702EE6-FDC1-4014-908F-6CE6AFD2489D}" dt="2023-06-21T10:54:41.416" v="339" actId="20577"/>
        <pc:sldMkLst>
          <pc:docMk/>
          <pc:sldMk cId="904133071" sldId="1068"/>
        </pc:sldMkLst>
        <pc:spChg chg="mod">
          <ac:chgData name="Molastava,Tatsiana" userId="baf69d43-6f0d-4c65-b116-bbb24973e6d5" providerId="ADAL" clId="{31702EE6-FDC1-4014-908F-6CE6AFD2489D}" dt="2023-06-21T10:54:41.416" v="339" actId="20577"/>
          <ac:spMkLst>
            <pc:docMk/>
            <pc:sldMk cId="904133071" sldId="1068"/>
            <ac:spMk id="2" creationId="{8320FF61-7C16-4B93-8E85-0C9EC0B1305E}"/>
          </ac:spMkLst>
        </pc:spChg>
      </pc:sldChg>
      <pc:sldChg chg="addSp delSp modSp add mod ord">
        <pc:chgData name="Molastava,Tatsiana" userId="baf69d43-6f0d-4c65-b116-bbb24973e6d5" providerId="ADAL" clId="{31702EE6-FDC1-4014-908F-6CE6AFD2489D}" dt="2023-06-26T11:01:49.555" v="712" actId="1076"/>
        <pc:sldMkLst>
          <pc:docMk/>
          <pc:sldMk cId="4091152428" sldId="1069"/>
        </pc:sldMkLst>
        <pc:spChg chg="mod">
          <ac:chgData name="Molastava,Tatsiana" userId="baf69d43-6f0d-4c65-b116-bbb24973e6d5" providerId="ADAL" clId="{31702EE6-FDC1-4014-908F-6CE6AFD2489D}" dt="2023-06-26T09:43:12.415" v="348" actId="20577"/>
          <ac:spMkLst>
            <pc:docMk/>
            <pc:sldMk cId="4091152428" sldId="1069"/>
            <ac:spMk id="3" creationId="{CCA3539D-3B36-00C6-F4C7-7C61DAA281F0}"/>
          </ac:spMkLst>
        </pc:spChg>
        <pc:spChg chg="add del mod">
          <ac:chgData name="Molastava,Tatsiana" userId="baf69d43-6f0d-4c65-b116-bbb24973e6d5" providerId="ADAL" clId="{31702EE6-FDC1-4014-908F-6CE6AFD2489D}" dt="2023-06-26T09:46:31.021" v="365" actId="478"/>
          <ac:spMkLst>
            <pc:docMk/>
            <pc:sldMk cId="4091152428" sldId="1069"/>
            <ac:spMk id="5" creationId="{943D62CE-576F-DAE0-CC78-169EF74D6599}"/>
          </ac:spMkLst>
        </pc:spChg>
        <pc:spChg chg="del">
          <ac:chgData name="Molastava,Tatsiana" userId="baf69d43-6f0d-4c65-b116-bbb24973e6d5" providerId="ADAL" clId="{31702EE6-FDC1-4014-908F-6CE6AFD2489D}" dt="2023-06-26T09:44:00.788" v="349" actId="478"/>
          <ac:spMkLst>
            <pc:docMk/>
            <pc:sldMk cId="4091152428" sldId="1069"/>
            <ac:spMk id="8" creationId="{945DB2A0-3D90-B66C-DB85-02A739DDEA68}"/>
          </ac:spMkLst>
        </pc:spChg>
        <pc:spChg chg="del">
          <ac:chgData name="Molastava,Tatsiana" userId="baf69d43-6f0d-4c65-b116-bbb24973e6d5" providerId="ADAL" clId="{31702EE6-FDC1-4014-908F-6CE6AFD2489D}" dt="2023-06-26T09:44:00.788" v="349" actId="478"/>
          <ac:spMkLst>
            <pc:docMk/>
            <pc:sldMk cId="4091152428" sldId="1069"/>
            <ac:spMk id="9" creationId="{B0BE2395-1A65-3F6A-0C04-3BAD96E0EAF8}"/>
          </ac:spMkLst>
        </pc:spChg>
        <pc:spChg chg="del">
          <ac:chgData name="Molastava,Tatsiana" userId="baf69d43-6f0d-4c65-b116-bbb24973e6d5" providerId="ADAL" clId="{31702EE6-FDC1-4014-908F-6CE6AFD2489D}" dt="2023-06-26T09:44:00.788" v="349" actId="478"/>
          <ac:spMkLst>
            <pc:docMk/>
            <pc:sldMk cId="4091152428" sldId="1069"/>
            <ac:spMk id="10" creationId="{2478C044-3CED-3FB1-52C8-EC8343B47485}"/>
          </ac:spMkLst>
        </pc:spChg>
        <pc:spChg chg="del">
          <ac:chgData name="Molastava,Tatsiana" userId="baf69d43-6f0d-4c65-b116-bbb24973e6d5" providerId="ADAL" clId="{31702EE6-FDC1-4014-908F-6CE6AFD2489D}" dt="2023-06-26T09:44:00.788" v="349" actId="478"/>
          <ac:spMkLst>
            <pc:docMk/>
            <pc:sldMk cId="4091152428" sldId="1069"/>
            <ac:spMk id="11" creationId="{AD2D4039-F29D-3867-0566-4033E13921FC}"/>
          </ac:spMkLst>
        </pc:spChg>
        <pc:spChg chg="del">
          <ac:chgData name="Molastava,Tatsiana" userId="baf69d43-6f0d-4c65-b116-bbb24973e6d5" providerId="ADAL" clId="{31702EE6-FDC1-4014-908F-6CE6AFD2489D}" dt="2023-06-26T09:44:00.788" v="349" actId="478"/>
          <ac:spMkLst>
            <pc:docMk/>
            <pc:sldMk cId="4091152428" sldId="1069"/>
            <ac:spMk id="12" creationId="{15A62A11-1C05-B1EA-2F1D-9B3073D1ECB4}"/>
          </ac:spMkLst>
        </pc:spChg>
        <pc:spChg chg="del">
          <ac:chgData name="Molastava,Tatsiana" userId="baf69d43-6f0d-4c65-b116-bbb24973e6d5" providerId="ADAL" clId="{31702EE6-FDC1-4014-908F-6CE6AFD2489D}" dt="2023-06-26T09:44:00.788" v="349" actId="478"/>
          <ac:spMkLst>
            <pc:docMk/>
            <pc:sldMk cId="4091152428" sldId="1069"/>
            <ac:spMk id="13" creationId="{4B4D532D-5FD1-402A-5C12-E86CA6476F3A}"/>
          </ac:spMkLst>
        </pc:spChg>
        <pc:spChg chg="add mod">
          <ac:chgData name="Molastava,Tatsiana" userId="baf69d43-6f0d-4c65-b116-bbb24973e6d5" providerId="ADAL" clId="{31702EE6-FDC1-4014-908F-6CE6AFD2489D}" dt="2023-06-26T11:01:49.555" v="712" actId="1076"/>
          <ac:spMkLst>
            <pc:docMk/>
            <pc:sldMk cId="4091152428" sldId="1069"/>
            <ac:spMk id="14" creationId="{1B9EF927-FABF-5F45-A9F5-EF5A5B7074BE}"/>
          </ac:spMkLst>
        </pc:spChg>
        <pc:graphicFrameChg chg="del">
          <ac:chgData name="Molastava,Tatsiana" userId="baf69d43-6f0d-4c65-b116-bbb24973e6d5" providerId="ADAL" clId="{31702EE6-FDC1-4014-908F-6CE6AFD2489D}" dt="2023-06-26T09:44:04.775" v="352" actId="478"/>
          <ac:graphicFrameMkLst>
            <pc:docMk/>
            <pc:sldMk cId="4091152428" sldId="1069"/>
            <ac:graphicFrameMk id="4" creationId="{260E5FC6-2A44-10C8-ED85-B711B7137983}"/>
          </ac:graphicFrameMkLst>
        </pc:graphicFrameChg>
        <pc:graphicFrameChg chg="add mod modGraphic">
          <ac:chgData name="Molastava,Tatsiana" userId="baf69d43-6f0d-4c65-b116-bbb24973e6d5" providerId="ADAL" clId="{31702EE6-FDC1-4014-908F-6CE6AFD2489D}" dt="2023-06-26T10:21:55.228" v="705" actId="20577"/>
          <ac:graphicFrameMkLst>
            <pc:docMk/>
            <pc:sldMk cId="4091152428" sldId="1069"/>
            <ac:graphicFrameMk id="6" creationId="{293114A1-CB8E-05DF-1C0D-B4E8C74E9C65}"/>
          </ac:graphicFrameMkLst>
        </pc:graphicFrameChg>
        <pc:picChg chg="add del mod">
          <ac:chgData name="Molastava,Tatsiana" userId="baf69d43-6f0d-4c65-b116-bbb24973e6d5" providerId="ADAL" clId="{31702EE6-FDC1-4014-908F-6CE6AFD2489D}" dt="2023-06-26T10:16:28.881" v="592" actId="478"/>
          <ac:picMkLst>
            <pc:docMk/>
            <pc:sldMk cId="4091152428" sldId="1069"/>
            <ac:picMk id="15" creationId="{5F969EF3-D83C-6D12-4DDB-37EE8ECC1B81}"/>
          </ac:picMkLst>
        </pc:picChg>
        <pc:picChg chg="add del mod">
          <ac:chgData name="Molastava,Tatsiana" userId="baf69d43-6f0d-4c65-b116-bbb24973e6d5" providerId="ADAL" clId="{31702EE6-FDC1-4014-908F-6CE6AFD2489D}" dt="2023-06-26T09:46:31.457" v="366" actId="478"/>
          <ac:picMkLst>
            <pc:docMk/>
            <pc:sldMk cId="4091152428" sldId="1069"/>
            <ac:picMk id="1026" creationId="{99D45946-E7E0-FE2F-34EE-2A3DB8855E4F}"/>
          </ac:picMkLst>
        </pc:picChg>
        <pc:picChg chg="add mod">
          <ac:chgData name="Molastava,Tatsiana" userId="baf69d43-6f0d-4c65-b116-bbb24973e6d5" providerId="ADAL" clId="{31702EE6-FDC1-4014-908F-6CE6AFD2489D}" dt="2023-06-26T10:17:30.488" v="615" actId="1076"/>
          <ac:picMkLst>
            <pc:docMk/>
            <pc:sldMk cId="4091152428" sldId="1069"/>
            <ac:picMk id="1028" creationId="{FD1DC3C8-D6F4-0B3B-1FEB-0C9FDC8AF121}"/>
          </ac:picMkLst>
        </pc:picChg>
        <pc:picChg chg="add mod">
          <ac:chgData name="Molastava,Tatsiana" userId="baf69d43-6f0d-4c65-b116-bbb24973e6d5" providerId="ADAL" clId="{31702EE6-FDC1-4014-908F-6CE6AFD2489D}" dt="2023-06-26T10:17:56.627" v="639" actId="1076"/>
          <ac:picMkLst>
            <pc:docMk/>
            <pc:sldMk cId="4091152428" sldId="1069"/>
            <ac:picMk id="1030" creationId="{64867889-867D-D837-BD48-6F4AB29B9BEA}"/>
          </ac:picMkLst>
        </pc:picChg>
        <pc:picChg chg="add del mod">
          <ac:chgData name="Molastava,Tatsiana" userId="baf69d43-6f0d-4c65-b116-bbb24973e6d5" providerId="ADAL" clId="{31702EE6-FDC1-4014-908F-6CE6AFD2489D}" dt="2023-06-26T09:57:50.208" v="493" actId="478"/>
          <ac:picMkLst>
            <pc:docMk/>
            <pc:sldMk cId="4091152428" sldId="1069"/>
            <ac:picMk id="1032" creationId="{5CE5706F-D368-B105-7DEC-5A198681BB4E}"/>
          </ac:picMkLst>
        </pc:picChg>
        <pc:picChg chg="add mod">
          <ac:chgData name="Molastava,Tatsiana" userId="baf69d43-6f0d-4c65-b116-bbb24973e6d5" providerId="ADAL" clId="{31702EE6-FDC1-4014-908F-6CE6AFD2489D}" dt="2023-06-26T10:19:01.417" v="669" actId="1076"/>
          <ac:picMkLst>
            <pc:docMk/>
            <pc:sldMk cId="4091152428" sldId="1069"/>
            <ac:picMk id="1034" creationId="{845B8D57-2CC4-FAB0-03AB-67C271075535}"/>
          </ac:picMkLst>
        </pc:picChg>
        <pc:picChg chg="add mod">
          <ac:chgData name="Molastava,Tatsiana" userId="baf69d43-6f0d-4c65-b116-bbb24973e6d5" providerId="ADAL" clId="{31702EE6-FDC1-4014-908F-6CE6AFD2489D}" dt="2023-06-26T10:17:40.287" v="625" actId="1076"/>
          <ac:picMkLst>
            <pc:docMk/>
            <pc:sldMk cId="4091152428" sldId="1069"/>
            <ac:picMk id="1036" creationId="{5E878FE9-FBCA-5274-2629-BA911ADAE6E4}"/>
          </ac:picMkLst>
        </pc:picChg>
        <pc:picChg chg="add del mod">
          <ac:chgData name="Molastava,Tatsiana" userId="baf69d43-6f0d-4c65-b116-bbb24973e6d5" providerId="ADAL" clId="{31702EE6-FDC1-4014-908F-6CE6AFD2489D}" dt="2023-06-26T09:59:14.422" v="519" actId="478"/>
          <ac:picMkLst>
            <pc:docMk/>
            <pc:sldMk cId="4091152428" sldId="1069"/>
            <ac:picMk id="1038" creationId="{7A236839-D45D-ABB6-DD66-2D539D4B4E33}"/>
          </ac:picMkLst>
        </pc:picChg>
        <pc:picChg chg="add mod">
          <ac:chgData name="Molastava,Tatsiana" userId="baf69d43-6f0d-4c65-b116-bbb24973e6d5" providerId="ADAL" clId="{31702EE6-FDC1-4014-908F-6CE6AFD2489D}" dt="2023-06-26T10:17:35.927" v="621" actId="1076"/>
          <ac:picMkLst>
            <pc:docMk/>
            <pc:sldMk cId="4091152428" sldId="1069"/>
            <ac:picMk id="1040" creationId="{44B3A3CB-8AE3-1466-8E8B-1D8361E31793}"/>
          </ac:picMkLst>
        </pc:picChg>
        <pc:picChg chg="add mod">
          <ac:chgData name="Molastava,Tatsiana" userId="baf69d43-6f0d-4c65-b116-bbb24973e6d5" providerId="ADAL" clId="{31702EE6-FDC1-4014-908F-6CE6AFD2489D}" dt="2023-06-26T10:17:36.912" v="622" actId="1076"/>
          <ac:picMkLst>
            <pc:docMk/>
            <pc:sldMk cId="4091152428" sldId="1069"/>
            <ac:picMk id="1042" creationId="{239296E2-B28D-B98D-DD28-222A392E0CE5}"/>
          </ac:picMkLst>
        </pc:picChg>
        <pc:picChg chg="add del">
          <ac:chgData name="Molastava,Tatsiana" userId="baf69d43-6f0d-4c65-b116-bbb24973e6d5" providerId="ADAL" clId="{31702EE6-FDC1-4014-908F-6CE6AFD2489D}" dt="2023-06-26T10:01:01.161" v="532" actId="478"/>
          <ac:picMkLst>
            <pc:docMk/>
            <pc:sldMk cId="4091152428" sldId="1069"/>
            <ac:picMk id="1044" creationId="{D7962557-0D24-3819-612D-C892FF5B76E8}"/>
          </ac:picMkLst>
        </pc:picChg>
        <pc:picChg chg="add mod">
          <ac:chgData name="Molastava,Tatsiana" userId="baf69d43-6f0d-4c65-b116-bbb24973e6d5" providerId="ADAL" clId="{31702EE6-FDC1-4014-908F-6CE6AFD2489D}" dt="2023-06-26T10:20:04.130" v="676" actId="1076"/>
          <ac:picMkLst>
            <pc:docMk/>
            <pc:sldMk cId="4091152428" sldId="1069"/>
            <ac:picMk id="1046" creationId="{5C21F08D-C73C-699B-FF1C-6D6611C3DCDF}"/>
          </ac:picMkLst>
        </pc:picChg>
        <pc:picChg chg="add mod">
          <ac:chgData name="Molastava,Tatsiana" userId="baf69d43-6f0d-4c65-b116-bbb24973e6d5" providerId="ADAL" clId="{31702EE6-FDC1-4014-908F-6CE6AFD2489D}" dt="2023-06-26T10:19:00.362" v="668" actId="1076"/>
          <ac:picMkLst>
            <pc:docMk/>
            <pc:sldMk cId="4091152428" sldId="1069"/>
            <ac:picMk id="1048" creationId="{6653B9CC-5098-82AE-9851-369504510388}"/>
          </ac:picMkLst>
        </pc:picChg>
        <pc:picChg chg="add mod">
          <ac:chgData name="Molastava,Tatsiana" userId="baf69d43-6f0d-4c65-b116-bbb24973e6d5" providerId="ADAL" clId="{31702EE6-FDC1-4014-908F-6CE6AFD2489D}" dt="2023-06-26T10:17:46.560" v="630" actId="1076"/>
          <ac:picMkLst>
            <pc:docMk/>
            <pc:sldMk cId="4091152428" sldId="1069"/>
            <ac:picMk id="1050" creationId="{4CBE3793-7F9D-B63F-1CF3-308406ADEC09}"/>
          </ac:picMkLst>
        </pc:picChg>
        <pc:picChg chg="add del">
          <ac:chgData name="Molastava,Tatsiana" userId="baf69d43-6f0d-4c65-b116-bbb24973e6d5" providerId="ADAL" clId="{31702EE6-FDC1-4014-908F-6CE6AFD2489D}" dt="2023-06-26T10:16:12.160" v="587" actId="478"/>
          <ac:picMkLst>
            <pc:docMk/>
            <pc:sldMk cId="4091152428" sldId="1069"/>
            <ac:picMk id="1052" creationId="{260CE7FC-6DA7-6576-102B-4F8E96CAA0DE}"/>
          </ac:picMkLst>
        </pc:picChg>
        <pc:picChg chg="add del">
          <ac:chgData name="Molastava,Tatsiana" userId="baf69d43-6f0d-4c65-b116-bbb24973e6d5" providerId="ADAL" clId="{31702EE6-FDC1-4014-908F-6CE6AFD2489D}" dt="2023-06-26T10:16:25.774" v="589"/>
          <ac:picMkLst>
            <pc:docMk/>
            <pc:sldMk cId="4091152428" sldId="1069"/>
            <ac:picMk id="1054" creationId="{C45753E8-DB5E-B402-7E08-ADAC7CF805D6}"/>
          </ac:picMkLst>
        </pc:picChg>
        <pc:picChg chg="add mod">
          <ac:chgData name="Molastava,Tatsiana" userId="baf69d43-6f0d-4c65-b116-bbb24973e6d5" providerId="ADAL" clId="{31702EE6-FDC1-4014-908F-6CE6AFD2489D}" dt="2023-06-26T10:18:01.048" v="642" actId="1076"/>
          <ac:picMkLst>
            <pc:docMk/>
            <pc:sldMk cId="4091152428" sldId="1069"/>
            <ac:picMk id="1056" creationId="{B09728A9-96D7-C45D-2FFF-C3B094D7AF81}"/>
          </ac:picMkLst>
        </pc:picChg>
        <pc:picChg chg="add mod">
          <ac:chgData name="Molastava,Tatsiana" userId="baf69d43-6f0d-4c65-b116-bbb24973e6d5" providerId="ADAL" clId="{31702EE6-FDC1-4014-908F-6CE6AFD2489D}" dt="2023-06-26T10:19:03.267" v="670" actId="1076"/>
          <ac:picMkLst>
            <pc:docMk/>
            <pc:sldMk cId="4091152428" sldId="1069"/>
            <ac:picMk id="1058" creationId="{D1D16934-6DB8-9BB0-78E5-F5584894F028}"/>
          </ac:picMkLst>
        </pc:picChg>
        <pc:picChg chg="add mod">
          <ac:chgData name="Molastava,Tatsiana" userId="baf69d43-6f0d-4c65-b116-bbb24973e6d5" providerId="ADAL" clId="{31702EE6-FDC1-4014-908F-6CE6AFD2489D}" dt="2023-06-26T10:21:46.846" v="692" actId="1076"/>
          <ac:picMkLst>
            <pc:docMk/>
            <pc:sldMk cId="4091152428" sldId="1069"/>
            <ac:picMk id="1060" creationId="{71345F66-1312-BCCB-18B2-B19358813682}"/>
          </ac:picMkLst>
        </pc:picChg>
        <pc:picChg chg="add mod">
          <ac:chgData name="Molastava,Tatsiana" userId="baf69d43-6f0d-4c65-b116-bbb24973e6d5" providerId="ADAL" clId="{31702EE6-FDC1-4014-908F-6CE6AFD2489D}" dt="2023-06-26T10:21:50.545" v="693" actId="1076"/>
          <ac:picMkLst>
            <pc:docMk/>
            <pc:sldMk cId="4091152428" sldId="1069"/>
            <ac:picMk id="1062" creationId="{82FF6057-2551-A476-51A6-52F1D0C4A4DF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46" creationId="{962584BB-5A1F-43D3-1A24-D9AD55A2B63B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48" creationId="{81747F7D-8EA4-039E-1770-07F7060D642D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50" creationId="{3EB693A3-4F90-6082-5F3C-27F97EBCA848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52" creationId="{4E7347CE-AEEC-0E24-086A-CCD583FFB108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54" creationId="{B1BDC8D4-CBDE-FB67-3804-F4FA2FD9553A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56" creationId="{EC7CE595-9C5F-147D-EC56-4BCD42DE7085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58" creationId="{CA60CB07-1AD2-032C-0F5D-DA2B996ADCF6}"/>
          </ac:picMkLst>
        </pc:picChg>
        <pc:picChg chg="del mod">
          <ac:chgData name="Molastava,Tatsiana" userId="baf69d43-6f0d-4c65-b116-bbb24973e6d5" providerId="ADAL" clId="{31702EE6-FDC1-4014-908F-6CE6AFD2489D}" dt="2023-06-26T09:44:02.487" v="351" actId="478"/>
          <ac:picMkLst>
            <pc:docMk/>
            <pc:sldMk cId="4091152428" sldId="1069"/>
            <ac:picMk id="5160" creationId="{CFE364C7-3C43-1BB4-C695-4E911781EC50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62" creationId="{4EA27230-C43B-EDD9-0036-A8BADE98B52E}"/>
          </ac:picMkLst>
        </pc:picChg>
        <pc:picChg chg="del">
          <ac:chgData name="Molastava,Tatsiana" userId="baf69d43-6f0d-4c65-b116-bbb24973e6d5" providerId="ADAL" clId="{31702EE6-FDC1-4014-908F-6CE6AFD2489D}" dt="2023-06-26T09:44:00.788" v="349" actId="478"/>
          <ac:picMkLst>
            <pc:docMk/>
            <pc:sldMk cId="4091152428" sldId="1069"/>
            <ac:picMk id="5164" creationId="{7FD25275-0D37-1E09-818D-C7CDD4653F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5B883-E9D2-4A11-880E-16D92FB68CD0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2056-8666-4AD8-9FCD-10A4D83ED2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35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556B3-A6DD-4FF4-9083-ECF00F1B961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72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72056-8666-4AD8-9FCD-10A4D83ED2A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88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556B3-A6DD-4FF4-9083-ECF00F1B961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1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gi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453815-FEF5-6240-8B33-B5EEC3096B3B}"/>
              </a:ext>
            </a:extLst>
          </p:cNvPr>
          <p:cNvGrpSpPr/>
          <p:nvPr userDrawn="1"/>
        </p:nvGrpSpPr>
        <p:grpSpPr>
          <a:xfrm>
            <a:off x="0" y="-2"/>
            <a:ext cx="6007079" cy="6858001"/>
            <a:chOff x="0" y="-2"/>
            <a:chExt cx="6007079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58416C3-1B89-5345-A6A9-66E6F49C3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8" t="20504" b="19965"/>
            <a:stretch>
              <a:fillRect/>
            </a:stretch>
          </p:blipFill>
          <p:spPr>
            <a:xfrm>
              <a:off x="0" y="0"/>
              <a:ext cx="5656556" cy="6857999"/>
            </a:xfrm>
            <a:custGeom>
              <a:avLst/>
              <a:gdLst>
                <a:gd name="connsiteX0" fmla="*/ 0 w 5656556"/>
                <a:gd name="connsiteY0" fmla="*/ 0 h 6857999"/>
                <a:gd name="connsiteX1" fmla="*/ 4546649 w 5656556"/>
                <a:gd name="connsiteY1" fmla="*/ 0 h 6857999"/>
                <a:gd name="connsiteX2" fmla="*/ 4672839 w 5656556"/>
                <a:gd name="connsiteY2" fmla="*/ 177453 h 6857999"/>
                <a:gd name="connsiteX3" fmla="*/ 5656556 w 5656556"/>
                <a:gd name="connsiteY3" fmla="*/ 3397924 h 6857999"/>
                <a:gd name="connsiteX4" fmla="*/ 4512248 w 5656556"/>
                <a:gd name="connsiteY4" fmla="*/ 6844224 h 6857999"/>
                <a:gd name="connsiteX5" fmla="*/ 4501423 w 5656556"/>
                <a:gd name="connsiteY5" fmla="*/ 6857999 h 6857999"/>
                <a:gd name="connsiteX6" fmla="*/ 0 w 5656556"/>
                <a:gd name="connsiteY6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6556" h="6857999">
                  <a:moveTo>
                    <a:pt x="0" y="0"/>
                  </a:moveTo>
                  <a:lnTo>
                    <a:pt x="4546649" y="0"/>
                  </a:lnTo>
                  <a:lnTo>
                    <a:pt x="4672839" y="177453"/>
                  </a:lnTo>
                  <a:cubicBezTo>
                    <a:pt x="5293907" y="1096755"/>
                    <a:pt x="5656556" y="2204989"/>
                    <a:pt x="5656556" y="3397924"/>
                  </a:cubicBezTo>
                  <a:cubicBezTo>
                    <a:pt x="5656556" y="4690271"/>
                    <a:pt x="5230947" y="5883210"/>
                    <a:pt x="4512248" y="6844224"/>
                  </a:cubicBezTo>
                  <a:lnTo>
                    <a:pt x="4501423" y="6857999"/>
                  </a:lnTo>
                  <a:lnTo>
                    <a:pt x="0" y="6857999"/>
                  </a:lnTo>
                  <a:close/>
                </a:path>
              </a:pathLst>
            </a:cu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9C51C2F2-091B-CA49-BD46-5782FF2D7D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1" y="1414769"/>
            <a:ext cx="3271570" cy="22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2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4FA25-EA17-BF43-912C-FD3EF2AC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3B3842-4E96-3541-BCF3-41034B43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B09F5F-1B7B-6940-81E1-C22FFDC7C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95C254-EFAF-F34A-BE28-00E2D9DA6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B7E9F1-D7A3-BA4D-9582-1BC3FD78F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4665EE-3E80-9444-9190-795E38C9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804556-69A3-9649-B4D0-87DC8240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FCBF6CC-6C9B-D04F-86DF-CBA9A8FA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6330933-953E-D34A-872C-2A78BAFE2CF9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50C9BDBC-51F3-244D-A9D8-B685FC4412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122E020-E951-314D-9DAE-EAE11C0585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82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42F17-9BF7-8A40-860F-0C9B2E4E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2EA447C-F212-AD47-B88D-C5A3323F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A3BAFD-0CE9-8C42-8024-582D2448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93620-0447-344E-81B1-51916F9B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4E21D6B-2802-FA4A-8BA1-2ECBCD971A56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7" name="Freihandform 6">
              <a:extLst>
                <a:ext uri="{FF2B5EF4-FFF2-40B4-BE49-F238E27FC236}">
                  <a16:creationId xmlns:a16="http://schemas.microsoft.com/office/drawing/2014/main" id="{E4510681-D1B2-5448-8083-704B0438AE8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2496CB-A512-1844-978F-BA3D5B6E41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05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484F2-201E-D540-A43A-09222B94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93E6F9-5B9E-DD4C-8E72-4E4251D0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AC136F-CAA0-C24E-A6C5-2DEF0D3C0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0FF84C-2D19-BB46-BF40-FD7A468E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10A733-4F5F-6B44-BFF8-84E7EE2C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249881-8093-B443-9E38-10C96A3A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D56F7C9-8C03-144D-BEC4-AFCBA8198747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B3C61D1F-C81B-2F41-8E37-3D0CCD30DC8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FFDA375-DCA7-644D-8C80-6C46DDDCC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FB2244B-8724-114D-8D3C-AA4B6BE9A57D}"/>
              </a:ext>
            </a:extLst>
          </p:cNvPr>
          <p:cNvGrpSpPr/>
          <p:nvPr userDrawn="1"/>
        </p:nvGrpSpPr>
        <p:grpSpPr>
          <a:xfrm>
            <a:off x="10672812" y="6171791"/>
            <a:ext cx="1722923" cy="902897"/>
            <a:chOff x="10520412" y="6019391"/>
            <a:chExt cx="1722923" cy="902897"/>
          </a:xfrm>
        </p:grpSpPr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362B9D13-7BC7-3F48-837D-F53E09B9B2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4439D70-CB01-1447-8573-A7ED49170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44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9CFA0-6F48-4F44-9B1C-6CEF11F7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C2A9344-2BD8-B44F-B4DF-75AB4F383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B37F5E-A0F3-1740-B74F-145674F56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A35606-2639-E640-AAD9-2B61FD38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6F1F49-ED9E-2041-B167-020E9BDC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CE8F98-4A11-2E42-9820-EE7511C6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A14DEFF-35C1-6741-A0D3-6AD744137D30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F6EF575E-568A-6041-B8AD-6BEDFD9FA5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8E5858F-CE60-0F47-BD96-FA2145CAE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80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219A9-8FFC-4C42-A703-DF788762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0751FA-8B23-7043-9AEF-70099BB2B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BFB001-3BFA-5443-B0CD-42C06125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A65A80-C6D2-3944-91BF-B536A462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6E8A0A-AEA5-024D-A262-88D2CE43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3F6838B-1788-A848-A6F0-C73508D287A9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2C968B90-56D9-E84B-B5A7-96CEE8D1B1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5FA6FC3-1E76-FC46-83D9-72B121D1A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146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0AC1F25-8763-9F46-8A42-2062C6487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E4E34D-CF51-5C4A-BED0-C04252333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CE0C4C-50F8-8548-B8E2-24DF1EA4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35C582-F6CC-824A-98EA-72CCD4D91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20BDF6-3AFD-BF46-BDC6-F8327001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B55179-42B2-D24B-911B-D8698F237FDA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75B382DD-AA66-9A46-98B1-8F82EF1F00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2667F65-D3B9-8A4A-9F59-5015236A4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847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12750" y="1257300"/>
            <a:ext cx="11263312" cy="67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6502400" cy="1265801"/>
          </a:xfrm>
          <a:prstGeom prst="rect">
            <a:avLst/>
          </a:prstGeom>
        </p:spPr>
      </p:pic>
      <p:sp>
        <p:nvSpPr>
          <p:cNvPr id="1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12751" y="2076450"/>
            <a:ext cx="11263312" cy="41402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115888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294" indent="114297" algn="l">
              <a:buClr>
                <a:srgbClr val="E20613"/>
              </a:buCl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4pPr>
            <a:lvl5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 Third level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7C313FC-DCDB-5341-979B-CF5E90A0522E}"/>
              </a:ext>
            </a:extLst>
          </p:cNvPr>
          <p:cNvSpPr txBox="1">
            <a:spLocks/>
          </p:cNvSpPr>
          <p:nvPr userDrawn="1"/>
        </p:nvSpPr>
        <p:spPr>
          <a:xfrm>
            <a:off x="11009058" y="6356350"/>
            <a:ext cx="755904" cy="336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i="0" kern="1200">
                <a:solidFill>
                  <a:srgbClr val="344248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AD824BD-3686-2848-9A99-79F0BFBA5F6C}" type="slidenum">
              <a:rPr lang="de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de-D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3"/>
          <p:cNvCxnSpPr/>
          <p:nvPr userDrawn="1"/>
        </p:nvCxnSpPr>
        <p:spPr>
          <a:xfrm>
            <a:off x="515938" y="1900818"/>
            <a:ext cx="11160125" cy="0"/>
          </a:xfrm>
          <a:prstGeom prst="line">
            <a:avLst/>
          </a:prstGeom>
          <a:ln>
            <a:solidFill>
              <a:srgbClr val="E206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717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02DF338-5085-4FF2-B7E2-C03A6240A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66" y="146050"/>
            <a:ext cx="11414908" cy="8159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400">
                <a:solidFill>
                  <a:srgbClr val="138CD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4D4C24-70AE-4CF4-8880-B76694264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66" y="1123950"/>
            <a:ext cx="11414908" cy="5053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18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6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US" sz="14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US" sz="12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US" sz="1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342900" lvl="0" indent="-342900">
              <a:spcBef>
                <a:spcPct val="20000"/>
              </a:spcBef>
              <a:buClr>
                <a:srgbClr val="138CD3"/>
              </a:buClr>
              <a:buFont typeface="Wingdings" panose="05000000000000000000" pitchFamily="2" charset="2"/>
              <a:buChar char="§"/>
            </a:pPr>
            <a:r>
              <a:rPr lang="de-DE"/>
              <a:t>Formatvorlagen des Textmasters bearbeiten</a:t>
            </a:r>
          </a:p>
          <a:p>
            <a:pPr marL="342900" lvl="1" indent="-342900">
              <a:spcBef>
                <a:spcPct val="20000"/>
              </a:spcBef>
              <a:buClr>
                <a:srgbClr val="138CD3"/>
              </a:buClr>
              <a:buFont typeface="Wingdings" panose="05000000000000000000" pitchFamily="2" charset="2"/>
              <a:buChar char="§"/>
            </a:pPr>
            <a:r>
              <a:rPr lang="de-DE"/>
              <a:t>Zweite Ebene</a:t>
            </a:r>
          </a:p>
          <a:p>
            <a:pPr marL="342900" lvl="2" indent="-342900">
              <a:spcBef>
                <a:spcPct val="20000"/>
              </a:spcBef>
              <a:buClr>
                <a:srgbClr val="138CD3"/>
              </a:buClr>
              <a:buFont typeface="Wingdings" panose="05000000000000000000" pitchFamily="2" charset="2"/>
              <a:buChar char="§"/>
            </a:pPr>
            <a:r>
              <a:rPr lang="de-DE"/>
              <a:t>Dritte Ebene</a:t>
            </a:r>
          </a:p>
          <a:p>
            <a:pPr marL="342900" lvl="3" indent="-342900">
              <a:spcBef>
                <a:spcPct val="20000"/>
              </a:spcBef>
              <a:buClr>
                <a:srgbClr val="138CD3"/>
              </a:buClr>
              <a:buFont typeface="Wingdings" panose="05000000000000000000" pitchFamily="2" charset="2"/>
              <a:buChar char="§"/>
            </a:pPr>
            <a:r>
              <a:rPr lang="de-DE"/>
              <a:t>Vierte Ebene</a:t>
            </a:r>
          </a:p>
          <a:p>
            <a:pPr marL="342900" lvl="4" indent="-342900">
              <a:spcBef>
                <a:spcPct val="20000"/>
              </a:spcBef>
              <a:buClr>
                <a:srgbClr val="138CD3"/>
              </a:buClr>
              <a:buFont typeface="Wingdings" panose="05000000000000000000" pitchFamily="2" charset="2"/>
              <a:buChar char="§"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9" name="bk object 17">
            <a:extLst>
              <a:ext uri="{FF2B5EF4-FFF2-40B4-BE49-F238E27FC236}">
                <a16:creationId xmlns:a16="http://schemas.microsoft.com/office/drawing/2014/main" id="{53F9ADA6-0C50-4B25-9476-D19D6AB2B0C3}"/>
              </a:ext>
            </a:extLst>
          </p:cNvPr>
          <p:cNvSpPr/>
          <p:nvPr userDrawn="1"/>
        </p:nvSpPr>
        <p:spPr>
          <a:xfrm>
            <a:off x="358140" y="6384035"/>
            <a:ext cx="1121663" cy="309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Slide Number Placeholder 21">
            <a:extLst>
              <a:ext uri="{FF2B5EF4-FFF2-40B4-BE49-F238E27FC236}">
                <a16:creationId xmlns:a16="http://schemas.microsoft.com/office/drawing/2014/main" id="{A8949F4F-5D21-436D-8353-1AF8388BD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4624" y="6339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09AEB581-7415-4A23-ABBC-D31628B9D04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E4C4CF-AFB3-41E7-A174-EFB34FC68172}"/>
              </a:ext>
            </a:extLst>
          </p:cNvPr>
          <p:cNvGrpSpPr/>
          <p:nvPr userDrawn="1"/>
        </p:nvGrpSpPr>
        <p:grpSpPr>
          <a:xfrm>
            <a:off x="-988291" y="415715"/>
            <a:ext cx="701964" cy="6123005"/>
            <a:chOff x="-988291" y="76200"/>
            <a:chExt cx="701964" cy="612300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A508EB-2E8B-4D28-8C03-A24E162830BE}"/>
                </a:ext>
              </a:extLst>
            </p:cNvPr>
            <p:cNvSpPr/>
            <p:nvPr userDrawn="1"/>
          </p:nvSpPr>
          <p:spPr>
            <a:xfrm>
              <a:off x="-988291" y="76200"/>
              <a:ext cx="701964" cy="810919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prstClr val="white"/>
                  </a:solidFill>
                </a:rPr>
                <a:t>31</a:t>
              </a:r>
            </a:p>
            <a:p>
              <a:pPr algn="ctr"/>
              <a:r>
                <a:rPr lang="en-US" sz="1000">
                  <a:solidFill>
                    <a:prstClr val="white"/>
                  </a:solidFill>
                </a:rPr>
                <a:t>73</a:t>
              </a:r>
            </a:p>
            <a:p>
              <a:pPr algn="ctr"/>
              <a:r>
                <a:rPr lang="en-US" sz="1000">
                  <a:solidFill>
                    <a:prstClr val="white"/>
                  </a:solidFill>
                </a:rPr>
                <a:t>125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B6F451-44EB-414B-ACDC-8D2EC80A5501}"/>
                </a:ext>
              </a:extLst>
            </p:cNvPr>
            <p:cNvSpPr/>
            <p:nvPr userDrawn="1"/>
          </p:nvSpPr>
          <p:spPr>
            <a:xfrm>
              <a:off x="-988291" y="1138382"/>
              <a:ext cx="701964" cy="810919"/>
            </a:xfrm>
            <a:prstGeom prst="rect">
              <a:avLst/>
            </a:prstGeom>
            <a:solidFill>
              <a:srgbClr val="138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prstClr val="white"/>
                  </a:solidFill>
                </a:rPr>
                <a:t>19</a:t>
              </a:r>
            </a:p>
            <a:p>
              <a:pPr algn="ctr"/>
              <a:r>
                <a:rPr lang="en-US" sz="1000">
                  <a:solidFill>
                    <a:prstClr val="white"/>
                  </a:solidFill>
                </a:rPr>
                <a:t>140</a:t>
              </a:r>
            </a:p>
            <a:p>
              <a:pPr algn="ctr"/>
              <a:r>
                <a:rPr lang="en-US" sz="1000">
                  <a:solidFill>
                    <a:prstClr val="white"/>
                  </a:solidFill>
                </a:rPr>
                <a:t>211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DF27CC-057E-43FC-B5AA-B91596945D47}"/>
                </a:ext>
              </a:extLst>
            </p:cNvPr>
            <p:cNvSpPr/>
            <p:nvPr userDrawn="1"/>
          </p:nvSpPr>
          <p:spPr>
            <a:xfrm>
              <a:off x="-988291" y="2201932"/>
              <a:ext cx="701964" cy="810919"/>
            </a:xfrm>
            <a:prstGeom prst="rect">
              <a:avLst/>
            </a:prstGeom>
            <a:solidFill>
              <a:srgbClr val="6EC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prstClr val="white"/>
                  </a:solidFill>
                </a:rPr>
                <a:t>110</a:t>
              </a:r>
            </a:p>
            <a:p>
              <a:pPr algn="ctr"/>
              <a:r>
                <a:rPr lang="en-US" sz="1000">
                  <a:solidFill>
                    <a:prstClr val="white"/>
                  </a:solidFill>
                </a:rPr>
                <a:t>192</a:t>
              </a:r>
            </a:p>
            <a:p>
              <a:pPr algn="ctr"/>
              <a:r>
                <a:rPr lang="en-US" sz="1000">
                  <a:solidFill>
                    <a:prstClr val="white"/>
                  </a:solidFill>
                </a:rPr>
                <a:t>242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BAF801-2082-4AB9-94C0-C19A57C24AC6}"/>
                </a:ext>
              </a:extLst>
            </p:cNvPr>
            <p:cNvSpPr/>
            <p:nvPr userDrawn="1"/>
          </p:nvSpPr>
          <p:spPr>
            <a:xfrm>
              <a:off x="-988291" y="3264114"/>
              <a:ext cx="701964" cy="810919"/>
            </a:xfrm>
            <a:prstGeom prst="rect">
              <a:avLst/>
            </a:prstGeom>
            <a:solidFill>
              <a:srgbClr val="A0D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rgbClr val="080808"/>
                  </a:solidFill>
                </a:rPr>
                <a:t>160</a:t>
              </a:r>
            </a:p>
            <a:p>
              <a:pPr algn="ctr"/>
              <a:r>
                <a:rPr lang="en-US" sz="1000">
                  <a:solidFill>
                    <a:srgbClr val="080808"/>
                  </a:solidFill>
                </a:rPr>
                <a:t>213</a:t>
              </a:r>
            </a:p>
            <a:p>
              <a:pPr algn="ctr"/>
              <a:r>
                <a:rPr lang="en-US" sz="1000">
                  <a:solidFill>
                    <a:srgbClr val="080808"/>
                  </a:solidFill>
                </a:rPr>
                <a:t>246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7D0860-6F73-4FA9-A901-ADD5791B0D55}"/>
                </a:ext>
              </a:extLst>
            </p:cNvPr>
            <p:cNvSpPr/>
            <p:nvPr userDrawn="1"/>
          </p:nvSpPr>
          <p:spPr bwMode="gray">
            <a:xfrm>
              <a:off x="-988291" y="4326296"/>
              <a:ext cx="701964" cy="810919"/>
            </a:xfrm>
            <a:prstGeom prst="rect">
              <a:avLst/>
            </a:prstGeom>
            <a:solidFill>
              <a:srgbClr val="CAE8FA"/>
            </a:solidFill>
            <a:ln w="952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000">
                  <a:solidFill>
                    <a:srgbClr val="080808"/>
                  </a:solidFill>
                </a:rPr>
                <a:t>202</a:t>
              </a:r>
            </a:p>
            <a:p>
              <a:pPr algn="ctr"/>
              <a:r>
                <a:rPr lang="en-US" sz="1000">
                  <a:solidFill>
                    <a:srgbClr val="080808"/>
                  </a:solidFill>
                </a:rPr>
                <a:t>232</a:t>
              </a:r>
            </a:p>
            <a:p>
              <a:pPr algn="ctr"/>
              <a:r>
                <a:rPr lang="en-US" sz="1000">
                  <a:solidFill>
                    <a:srgbClr val="080808"/>
                  </a:solidFill>
                </a:rPr>
                <a:t>250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8323E9-F396-4384-B146-7C6604EADC5A}"/>
                </a:ext>
              </a:extLst>
            </p:cNvPr>
            <p:cNvSpPr/>
            <p:nvPr userDrawn="1"/>
          </p:nvSpPr>
          <p:spPr bwMode="gray">
            <a:xfrm>
              <a:off x="-988291" y="5388286"/>
              <a:ext cx="701964" cy="810919"/>
            </a:xfrm>
            <a:prstGeom prst="rect">
              <a:avLst/>
            </a:prstGeom>
            <a:solidFill>
              <a:srgbClr val="D9D9D9"/>
            </a:solidFill>
            <a:ln w="952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217</a:t>
              </a:r>
            </a:p>
            <a:p>
              <a:pPr algn="ctr"/>
              <a:r>
                <a:rPr lang="en-US" sz="1000">
                  <a:solidFill>
                    <a:schemeClr val="tx1"/>
                  </a:solidFill>
                </a:rPr>
                <a:t>217</a:t>
              </a:r>
            </a:p>
            <a:p>
              <a:pPr algn="ctr"/>
              <a:r>
                <a:rPr lang="en-US" sz="1000">
                  <a:solidFill>
                    <a:schemeClr val="tx1"/>
                  </a:solidFill>
                </a:rPr>
                <a:t>217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7D6ADD-F4E4-48C8-8FBA-AEB4D62042D8}"/>
              </a:ext>
            </a:extLst>
          </p:cNvPr>
          <p:cNvCxnSpPr>
            <a:cxnSpLocks/>
          </p:cNvCxnSpPr>
          <p:nvPr userDrawn="1"/>
        </p:nvCxnSpPr>
        <p:spPr>
          <a:xfrm>
            <a:off x="386566" y="987131"/>
            <a:ext cx="11414908" cy="0"/>
          </a:xfrm>
          <a:prstGeom prst="line">
            <a:avLst/>
          </a:prstGeom>
          <a:ln w="3175" cap="rnd">
            <a:solidFill>
              <a:srgbClr val="138CD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748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  <p15:guide id="2" pos="75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4962" y="1984939"/>
            <a:ext cx="11522075" cy="43237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0" indent="115888" algn="l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2pPr>
            <a:lvl3pPr marL="241294" indent="114297" algn="l">
              <a:buClr>
                <a:srgbClr val="E20613"/>
              </a:buCl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3pPr>
            <a:lvl4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4pPr>
            <a:lvl5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 Third level</a:t>
            </a:r>
          </a:p>
        </p:txBody>
      </p:sp>
      <p:cxnSp>
        <p:nvCxnSpPr>
          <p:cNvPr id="7" name="Straight Connector 3"/>
          <p:cNvCxnSpPr/>
          <p:nvPr userDrawn="1"/>
        </p:nvCxnSpPr>
        <p:spPr>
          <a:xfrm>
            <a:off x="334963" y="1803944"/>
            <a:ext cx="11522074" cy="0"/>
          </a:xfrm>
          <a:prstGeom prst="line">
            <a:avLst/>
          </a:prstGeom>
          <a:ln>
            <a:solidFill>
              <a:srgbClr val="E206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1268413"/>
            <a:ext cx="11522075" cy="5355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title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64865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64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ihandform 42">
            <a:extLst>
              <a:ext uri="{FF2B5EF4-FFF2-40B4-BE49-F238E27FC236}">
                <a16:creationId xmlns:a16="http://schemas.microsoft.com/office/drawing/2014/main" id="{CDED7067-A3C3-0E4E-9132-9F7D4B2DF0D3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74517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80508650-3819-E14B-B4C8-29E1E0782CB1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368353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5353981E-42D4-4744-80CF-976C53D98BBF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662189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BA8BEE0D-6A95-6948-914A-0E4D9AA2A075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956026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Freihandform 46">
            <a:extLst>
              <a:ext uri="{FF2B5EF4-FFF2-40B4-BE49-F238E27FC236}">
                <a16:creationId xmlns:a16="http://schemas.microsoft.com/office/drawing/2014/main" id="{5F3D6D45-BC98-2541-9F45-3EFFB07E7465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249862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reihandform 47">
            <a:extLst>
              <a:ext uri="{FF2B5EF4-FFF2-40B4-BE49-F238E27FC236}">
                <a16:creationId xmlns:a16="http://schemas.microsoft.com/office/drawing/2014/main" id="{1CBB9F7C-7A94-4946-B3CD-5C4192770304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543698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F72E2DA1-E05A-E14E-BF9E-6972AF0D0293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837535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CABC714-E6BD-A14C-803E-AF85D20A8952}"/>
              </a:ext>
            </a:extLst>
          </p:cNvPr>
          <p:cNvGrpSpPr/>
          <p:nvPr userDrawn="1"/>
        </p:nvGrpSpPr>
        <p:grpSpPr>
          <a:xfrm>
            <a:off x="10497952" y="6012853"/>
            <a:ext cx="1722923" cy="902897"/>
            <a:chOff x="10520412" y="6019391"/>
            <a:chExt cx="1722923" cy="902897"/>
          </a:xfrm>
        </p:grpSpPr>
        <p:sp>
          <p:nvSpPr>
            <p:cNvPr id="20" name="Freihandform 19">
              <a:extLst>
                <a:ext uri="{FF2B5EF4-FFF2-40B4-BE49-F238E27FC236}">
                  <a16:creationId xmlns:a16="http://schemas.microsoft.com/office/drawing/2014/main" id="{0C337C6C-549A-244B-802F-FF7FAD1F1F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1E1CDE4-E641-5241-9F52-A91368F48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070" y="6144880"/>
              <a:ext cx="971106" cy="679431"/>
            </a:xfrm>
            <a:prstGeom prst="rect">
              <a:avLst/>
            </a:prstGeom>
          </p:spPr>
        </p:pic>
      </p:grpSp>
      <p:sp>
        <p:nvSpPr>
          <p:cNvPr id="2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4962" y="1268413"/>
            <a:ext cx="11522075" cy="504031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0" indent="115888" algn="l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2pPr>
            <a:lvl3pPr marL="241294" indent="114297" algn="l">
              <a:buClr>
                <a:srgbClr val="E20613"/>
              </a:buCl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3pPr>
            <a:lvl4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4pPr>
            <a:lvl5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 Third level</a:t>
            </a:r>
          </a:p>
        </p:txBody>
      </p:sp>
      <p:cxnSp>
        <p:nvCxnSpPr>
          <p:cNvPr id="23" name="Straight Connector 3"/>
          <p:cNvCxnSpPr/>
          <p:nvPr userDrawn="1"/>
        </p:nvCxnSpPr>
        <p:spPr>
          <a:xfrm>
            <a:off x="334963" y="1084806"/>
            <a:ext cx="11522074" cy="0"/>
          </a:xfrm>
          <a:prstGeom prst="line">
            <a:avLst/>
          </a:prstGeom>
          <a:ln>
            <a:solidFill>
              <a:srgbClr val="E206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49275"/>
            <a:ext cx="11522075" cy="5355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96621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44D7EE8-614E-5F42-9FCF-BE538A745532}"/>
              </a:ext>
            </a:extLst>
          </p:cNvPr>
          <p:cNvGrpSpPr/>
          <p:nvPr userDrawn="1"/>
        </p:nvGrpSpPr>
        <p:grpSpPr>
          <a:xfrm>
            <a:off x="5291787" y="-2"/>
            <a:ext cx="6877366" cy="6858001"/>
            <a:chOff x="5291787" y="-2"/>
            <a:chExt cx="6877366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291787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42E32A6-061F-2C47-8499-396C530F4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3" t="20504" b="19965"/>
            <a:stretch>
              <a:fillRect/>
            </a:stretch>
          </p:blipFill>
          <p:spPr>
            <a:xfrm flipH="1">
              <a:off x="5642310" y="0"/>
              <a:ext cx="6526843" cy="6857999"/>
            </a:xfrm>
            <a:custGeom>
              <a:avLst/>
              <a:gdLst>
                <a:gd name="connsiteX0" fmla="*/ 5416936 w 6526843"/>
                <a:gd name="connsiteY0" fmla="*/ 0 h 6857999"/>
                <a:gd name="connsiteX1" fmla="*/ 1238883 w 6526843"/>
                <a:gd name="connsiteY1" fmla="*/ 0 h 6857999"/>
                <a:gd name="connsiteX2" fmla="*/ 870287 w 6526843"/>
                <a:gd name="connsiteY2" fmla="*/ 0 h 6857999"/>
                <a:gd name="connsiteX3" fmla="*/ 0 w 6526843"/>
                <a:gd name="connsiteY3" fmla="*/ 0 h 6857999"/>
                <a:gd name="connsiteX4" fmla="*/ 0 w 6526843"/>
                <a:gd name="connsiteY4" fmla="*/ 6857998 h 6857999"/>
                <a:gd name="connsiteX5" fmla="*/ 870287 w 6526843"/>
                <a:gd name="connsiteY5" fmla="*/ 6857998 h 6857999"/>
                <a:gd name="connsiteX6" fmla="*/ 870287 w 6526843"/>
                <a:gd name="connsiteY6" fmla="*/ 6857999 h 6857999"/>
                <a:gd name="connsiteX7" fmla="*/ 5371710 w 6526843"/>
                <a:gd name="connsiteY7" fmla="*/ 6857999 h 6857999"/>
                <a:gd name="connsiteX8" fmla="*/ 5382535 w 6526843"/>
                <a:gd name="connsiteY8" fmla="*/ 6844224 h 6857999"/>
                <a:gd name="connsiteX9" fmla="*/ 6526843 w 6526843"/>
                <a:gd name="connsiteY9" fmla="*/ 3397924 h 6857999"/>
                <a:gd name="connsiteX10" fmla="*/ 5543126 w 6526843"/>
                <a:gd name="connsiteY10" fmla="*/ 177453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26843" h="6857999">
                  <a:moveTo>
                    <a:pt x="5416936" y="0"/>
                  </a:moveTo>
                  <a:lnTo>
                    <a:pt x="1238883" y="0"/>
                  </a:lnTo>
                  <a:lnTo>
                    <a:pt x="870287" y="0"/>
                  </a:lnTo>
                  <a:lnTo>
                    <a:pt x="0" y="0"/>
                  </a:lnTo>
                  <a:lnTo>
                    <a:pt x="0" y="6857998"/>
                  </a:lnTo>
                  <a:lnTo>
                    <a:pt x="870287" y="6857998"/>
                  </a:lnTo>
                  <a:lnTo>
                    <a:pt x="870287" y="6857999"/>
                  </a:lnTo>
                  <a:lnTo>
                    <a:pt x="5371710" y="6857999"/>
                  </a:lnTo>
                  <a:lnTo>
                    <a:pt x="5382535" y="6844224"/>
                  </a:lnTo>
                  <a:cubicBezTo>
                    <a:pt x="6101234" y="5883210"/>
                    <a:pt x="6526843" y="4690271"/>
                    <a:pt x="6526843" y="3397924"/>
                  </a:cubicBezTo>
                  <a:cubicBezTo>
                    <a:pt x="6526843" y="2204989"/>
                    <a:pt x="6164194" y="1096755"/>
                    <a:pt x="5543126" y="177453"/>
                  </a:cubicBezTo>
                  <a:close/>
                </a:path>
              </a:pathLst>
            </a:cu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ABC714-E6BD-A14C-803E-AF85D20A8952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0C337C6C-549A-244B-802F-FF7FAD1F1F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1E1CDE4-E641-5241-9F52-A91368F48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48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2468D7-C642-4F91-B505-0B51AF6080DB}"/>
              </a:ext>
            </a:extLst>
          </p:cNvPr>
          <p:cNvSpPr/>
          <p:nvPr userDrawn="1"/>
        </p:nvSpPr>
        <p:spPr bwMode="auto">
          <a:xfrm>
            <a:off x="0" y="2286000"/>
            <a:ext cx="12192000" cy="1920240"/>
          </a:xfrm>
          <a:prstGeom prst="rect">
            <a:avLst/>
          </a:prstGeom>
          <a:gradFill flip="none" rotWithShape="1">
            <a:gsLst>
              <a:gs pos="0">
                <a:srgbClr val="006AB4"/>
              </a:gs>
              <a:gs pos="100000">
                <a:srgbClr val="00BFF2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lvl="0"/>
            <a:endParaRPr lang="en-US" sz="1800" dirty="0">
              <a:solidFill>
                <a:srgbClr val="003263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192307E-8353-4FE1-BC33-D8C597DB6C8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09518" y="2532113"/>
            <a:ext cx="5572963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Presentation Title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D972BA-29CB-4E7B-B344-A0C682DEDA7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309518" y="3110045"/>
            <a:ext cx="5572963" cy="4247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 anchorCtr="0">
            <a:noAutofit/>
          </a:bodyPr>
          <a:lstStyle>
            <a:lvl1pPr marL="16133" indent="0" algn="ctr">
              <a:buNone/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Date/Location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0E54DB-525D-405F-ACBF-D1EBB93517D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448056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27C293-AF94-4F50-BDBC-AA3FE77F7D4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448056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5027E3-C867-43F2-8BF1-62EF83C60CD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448056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8F3773-1B3E-40B6-832F-606A2BBD4129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8056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" name="Picture 16" descr="SPB_logo_new.png">
            <a:extLst>
              <a:ext uri="{FF2B5EF4-FFF2-40B4-BE49-F238E27FC236}">
                <a16:creationId xmlns:a16="http://schemas.microsoft.com/office/drawing/2014/main" id="{EAC5982E-1511-45D4-83F4-A0CEC8882C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36" y="425966"/>
            <a:ext cx="5738928" cy="15857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4410C-C2FB-43DD-AD10-834C40A8F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9517" y="3582402"/>
            <a:ext cx="5572963" cy="424732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230400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453815-FEF5-6240-8B33-B5EEC3096B3B}"/>
              </a:ext>
            </a:extLst>
          </p:cNvPr>
          <p:cNvGrpSpPr/>
          <p:nvPr userDrawn="1"/>
        </p:nvGrpSpPr>
        <p:grpSpPr>
          <a:xfrm>
            <a:off x="0" y="-2"/>
            <a:ext cx="6007079" cy="6858001"/>
            <a:chOff x="0" y="-2"/>
            <a:chExt cx="6007079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58416C3-1B89-5345-A6A9-66E6F49C3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8" t="20504" b="19965"/>
            <a:stretch>
              <a:fillRect/>
            </a:stretch>
          </p:blipFill>
          <p:spPr>
            <a:xfrm>
              <a:off x="0" y="0"/>
              <a:ext cx="5656556" cy="6857999"/>
            </a:xfrm>
            <a:custGeom>
              <a:avLst/>
              <a:gdLst>
                <a:gd name="connsiteX0" fmla="*/ 0 w 5656556"/>
                <a:gd name="connsiteY0" fmla="*/ 0 h 6857999"/>
                <a:gd name="connsiteX1" fmla="*/ 4546649 w 5656556"/>
                <a:gd name="connsiteY1" fmla="*/ 0 h 6857999"/>
                <a:gd name="connsiteX2" fmla="*/ 4672839 w 5656556"/>
                <a:gd name="connsiteY2" fmla="*/ 177453 h 6857999"/>
                <a:gd name="connsiteX3" fmla="*/ 5656556 w 5656556"/>
                <a:gd name="connsiteY3" fmla="*/ 3397924 h 6857999"/>
                <a:gd name="connsiteX4" fmla="*/ 4512248 w 5656556"/>
                <a:gd name="connsiteY4" fmla="*/ 6844224 h 6857999"/>
                <a:gd name="connsiteX5" fmla="*/ 4501423 w 5656556"/>
                <a:gd name="connsiteY5" fmla="*/ 6857999 h 6857999"/>
                <a:gd name="connsiteX6" fmla="*/ 0 w 5656556"/>
                <a:gd name="connsiteY6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6556" h="6857999">
                  <a:moveTo>
                    <a:pt x="0" y="0"/>
                  </a:moveTo>
                  <a:lnTo>
                    <a:pt x="4546649" y="0"/>
                  </a:lnTo>
                  <a:lnTo>
                    <a:pt x="4672839" y="177453"/>
                  </a:lnTo>
                  <a:cubicBezTo>
                    <a:pt x="5293907" y="1096755"/>
                    <a:pt x="5656556" y="2204989"/>
                    <a:pt x="5656556" y="3397924"/>
                  </a:cubicBezTo>
                  <a:cubicBezTo>
                    <a:pt x="5656556" y="4690271"/>
                    <a:pt x="5230947" y="5883210"/>
                    <a:pt x="4512248" y="6844224"/>
                  </a:cubicBezTo>
                  <a:lnTo>
                    <a:pt x="4501423" y="6857999"/>
                  </a:lnTo>
                  <a:lnTo>
                    <a:pt x="0" y="6857999"/>
                  </a:lnTo>
                  <a:close/>
                </a:path>
              </a:pathLst>
            </a:cu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9C51C2F2-091B-CA49-BD46-5782FF2D7D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1" y="1414769"/>
            <a:ext cx="3271570" cy="22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47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44D7EE8-614E-5F42-9FCF-BE538A745532}"/>
              </a:ext>
            </a:extLst>
          </p:cNvPr>
          <p:cNvGrpSpPr/>
          <p:nvPr userDrawn="1"/>
        </p:nvGrpSpPr>
        <p:grpSpPr>
          <a:xfrm>
            <a:off x="5291787" y="-2"/>
            <a:ext cx="6877366" cy="6858001"/>
            <a:chOff x="5291787" y="-2"/>
            <a:chExt cx="6877366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291787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42E32A6-061F-2C47-8499-396C530F4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3" t="20504" b="19965"/>
            <a:stretch>
              <a:fillRect/>
            </a:stretch>
          </p:blipFill>
          <p:spPr>
            <a:xfrm flipH="1">
              <a:off x="5642310" y="0"/>
              <a:ext cx="6526843" cy="6857999"/>
            </a:xfrm>
            <a:custGeom>
              <a:avLst/>
              <a:gdLst>
                <a:gd name="connsiteX0" fmla="*/ 5416936 w 6526843"/>
                <a:gd name="connsiteY0" fmla="*/ 0 h 6857999"/>
                <a:gd name="connsiteX1" fmla="*/ 1238883 w 6526843"/>
                <a:gd name="connsiteY1" fmla="*/ 0 h 6857999"/>
                <a:gd name="connsiteX2" fmla="*/ 870287 w 6526843"/>
                <a:gd name="connsiteY2" fmla="*/ 0 h 6857999"/>
                <a:gd name="connsiteX3" fmla="*/ 0 w 6526843"/>
                <a:gd name="connsiteY3" fmla="*/ 0 h 6857999"/>
                <a:gd name="connsiteX4" fmla="*/ 0 w 6526843"/>
                <a:gd name="connsiteY4" fmla="*/ 6857998 h 6857999"/>
                <a:gd name="connsiteX5" fmla="*/ 870287 w 6526843"/>
                <a:gd name="connsiteY5" fmla="*/ 6857998 h 6857999"/>
                <a:gd name="connsiteX6" fmla="*/ 870287 w 6526843"/>
                <a:gd name="connsiteY6" fmla="*/ 6857999 h 6857999"/>
                <a:gd name="connsiteX7" fmla="*/ 5371710 w 6526843"/>
                <a:gd name="connsiteY7" fmla="*/ 6857999 h 6857999"/>
                <a:gd name="connsiteX8" fmla="*/ 5382535 w 6526843"/>
                <a:gd name="connsiteY8" fmla="*/ 6844224 h 6857999"/>
                <a:gd name="connsiteX9" fmla="*/ 6526843 w 6526843"/>
                <a:gd name="connsiteY9" fmla="*/ 3397924 h 6857999"/>
                <a:gd name="connsiteX10" fmla="*/ 5543126 w 6526843"/>
                <a:gd name="connsiteY10" fmla="*/ 177453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26843" h="6857999">
                  <a:moveTo>
                    <a:pt x="5416936" y="0"/>
                  </a:moveTo>
                  <a:lnTo>
                    <a:pt x="1238883" y="0"/>
                  </a:lnTo>
                  <a:lnTo>
                    <a:pt x="870287" y="0"/>
                  </a:lnTo>
                  <a:lnTo>
                    <a:pt x="0" y="0"/>
                  </a:lnTo>
                  <a:lnTo>
                    <a:pt x="0" y="6857998"/>
                  </a:lnTo>
                  <a:lnTo>
                    <a:pt x="870287" y="6857998"/>
                  </a:lnTo>
                  <a:lnTo>
                    <a:pt x="870287" y="6857999"/>
                  </a:lnTo>
                  <a:lnTo>
                    <a:pt x="5371710" y="6857999"/>
                  </a:lnTo>
                  <a:lnTo>
                    <a:pt x="5382535" y="6844224"/>
                  </a:lnTo>
                  <a:cubicBezTo>
                    <a:pt x="6101234" y="5883210"/>
                    <a:pt x="6526843" y="4690271"/>
                    <a:pt x="6526843" y="3397924"/>
                  </a:cubicBezTo>
                  <a:cubicBezTo>
                    <a:pt x="6526843" y="2204989"/>
                    <a:pt x="6164194" y="1096755"/>
                    <a:pt x="5543126" y="177453"/>
                  </a:cubicBezTo>
                  <a:close/>
                </a:path>
              </a:pathLst>
            </a:cu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ABC714-E6BD-A14C-803E-AF85D20A8952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0C337C6C-549A-244B-802F-FF7FAD1F1F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1E1CDE4-E641-5241-9F52-A91368F48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058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7F6EFD-F723-AD44-B255-459AC88500D8}"/>
              </a:ext>
            </a:extLst>
          </p:cNvPr>
          <p:cNvGrpSpPr/>
          <p:nvPr userDrawn="1"/>
        </p:nvGrpSpPr>
        <p:grpSpPr>
          <a:xfrm flipH="1">
            <a:off x="0" y="-2"/>
            <a:ext cx="6877366" cy="6858001"/>
            <a:chOff x="5291787" y="-2"/>
            <a:chExt cx="6877366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291787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42E32A6-061F-2C47-8499-396C530F4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3" t="20504" b="19965"/>
            <a:stretch>
              <a:fillRect/>
            </a:stretch>
          </p:blipFill>
          <p:spPr>
            <a:xfrm flipH="1">
              <a:off x="5642310" y="0"/>
              <a:ext cx="6526843" cy="6857999"/>
            </a:xfrm>
            <a:custGeom>
              <a:avLst/>
              <a:gdLst>
                <a:gd name="connsiteX0" fmla="*/ 5416936 w 6526843"/>
                <a:gd name="connsiteY0" fmla="*/ 0 h 6857999"/>
                <a:gd name="connsiteX1" fmla="*/ 1238883 w 6526843"/>
                <a:gd name="connsiteY1" fmla="*/ 0 h 6857999"/>
                <a:gd name="connsiteX2" fmla="*/ 870287 w 6526843"/>
                <a:gd name="connsiteY2" fmla="*/ 0 h 6857999"/>
                <a:gd name="connsiteX3" fmla="*/ 0 w 6526843"/>
                <a:gd name="connsiteY3" fmla="*/ 0 h 6857999"/>
                <a:gd name="connsiteX4" fmla="*/ 0 w 6526843"/>
                <a:gd name="connsiteY4" fmla="*/ 6857998 h 6857999"/>
                <a:gd name="connsiteX5" fmla="*/ 870287 w 6526843"/>
                <a:gd name="connsiteY5" fmla="*/ 6857998 h 6857999"/>
                <a:gd name="connsiteX6" fmla="*/ 870287 w 6526843"/>
                <a:gd name="connsiteY6" fmla="*/ 6857999 h 6857999"/>
                <a:gd name="connsiteX7" fmla="*/ 5371710 w 6526843"/>
                <a:gd name="connsiteY7" fmla="*/ 6857999 h 6857999"/>
                <a:gd name="connsiteX8" fmla="*/ 5382535 w 6526843"/>
                <a:gd name="connsiteY8" fmla="*/ 6844224 h 6857999"/>
                <a:gd name="connsiteX9" fmla="*/ 6526843 w 6526843"/>
                <a:gd name="connsiteY9" fmla="*/ 3397924 h 6857999"/>
                <a:gd name="connsiteX10" fmla="*/ 5543126 w 6526843"/>
                <a:gd name="connsiteY10" fmla="*/ 177453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26843" h="6857999">
                  <a:moveTo>
                    <a:pt x="5416936" y="0"/>
                  </a:moveTo>
                  <a:lnTo>
                    <a:pt x="1238883" y="0"/>
                  </a:lnTo>
                  <a:lnTo>
                    <a:pt x="870287" y="0"/>
                  </a:lnTo>
                  <a:lnTo>
                    <a:pt x="0" y="0"/>
                  </a:lnTo>
                  <a:lnTo>
                    <a:pt x="0" y="6857998"/>
                  </a:lnTo>
                  <a:lnTo>
                    <a:pt x="870287" y="6857998"/>
                  </a:lnTo>
                  <a:lnTo>
                    <a:pt x="870287" y="6857999"/>
                  </a:lnTo>
                  <a:lnTo>
                    <a:pt x="5371710" y="6857999"/>
                  </a:lnTo>
                  <a:lnTo>
                    <a:pt x="5382535" y="6844224"/>
                  </a:lnTo>
                  <a:cubicBezTo>
                    <a:pt x="6101234" y="5883210"/>
                    <a:pt x="6526843" y="4690271"/>
                    <a:pt x="6526843" y="3397924"/>
                  </a:cubicBezTo>
                  <a:cubicBezTo>
                    <a:pt x="6526843" y="2204989"/>
                    <a:pt x="6164194" y="1096755"/>
                    <a:pt x="5543126" y="177453"/>
                  </a:cubicBezTo>
                  <a:close/>
                </a:path>
              </a:pathLst>
            </a:cu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ABC714-E6BD-A14C-803E-AF85D20A8952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0C337C6C-549A-244B-802F-FF7FAD1F1F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1E1CDE4-E641-5241-9F52-A91368F48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696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7568746-51CD-4A49-B574-7646049FAED7}"/>
              </a:ext>
            </a:extLst>
          </p:cNvPr>
          <p:cNvGrpSpPr/>
          <p:nvPr userDrawn="1"/>
        </p:nvGrpSpPr>
        <p:grpSpPr>
          <a:xfrm>
            <a:off x="0" y="1698211"/>
            <a:ext cx="6353033" cy="3685829"/>
            <a:chOff x="0" y="1520791"/>
            <a:chExt cx="6973632" cy="3959993"/>
          </a:xfrm>
        </p:grpSpPr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75433994-A67B-0A49-B047-5A5E5DD3A574}"/>
                </a:ext>
              </a:extLst>
            </p:cNvPr>
            <p:cNvSpPr/>
            <p:nvPr userDrawn="1"/>
          </p:nvSpPr>
          <p:spPr>
            <a:xfrm>
              <a:off x="0" y="1520791"/>
              <a:ext cx="6973632" cy="3959993"/>
            </a:xfrm>
            <a:custGeom>
              <a:avLst/>
              <a:gdLst>
                <a:gd name="connsiteX0" fmla="*/ 0 w 6973632"/>
                <a:gd name="connsiteY0" fmla="*/ 0 h 3959993"/>
                <a:gd name="connsiteX1" fmla="*/ 4974887 w 6973632"/>
                <a:gd name="connsiteY1" fmla="*/ 0 h 3959993"/>
                <a:gd name="connsiteX2" fmla="*/ 4974887 w 6973632"/>
                <a:gd name="connsiteY2" fmla="*/ 947 h 3959993"/>
                <a:gd name="connsiteX3" fmla="*/ 4993635 w 6973632"/>
                <a:gd name="connsiteY3" fmla="*/ 0 h 3959993"/>
                <a:gd name="connsiteX4" fmla="*/ 6973632 w 6973632"/>
                <a:gd name="connsiteY4" fmla="*/ 1979997 h 3959993"/>
                <a:gd name="connsiteX5" fmla="*/ 4993635 w 6973632"/>
                <a:gd name="connsiteY5" fmla="*/ 3959993 h 3959993"/>
                <a:gd name="connsiteX6" fmla="*/ 4974887 w 6973632"/>
                <a:gd name="connsiteY6" fmla="*/ 3959047 h 3959993"/>
                <a:gd name="connsiteX7" fmla="*/ 4974887 w 6973632"/>
                <a:gd name="connsiteY7" fmla="*/ 3959992 h 3959993"/>
                <a:gd name="connsiteX8" fmla="*/ 0 w 6973632"/>
                <a:gd name="connsiteY8" fmla="*/ 3959992 h 395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3632" h="3959993">
                  <a:moveTo>
                    <a:pt x="0" y="0"/>
                  </a:moveTo>
                  <a:lnTo>
                    <a:pt x="4974887" y="0"/>
                  </a:lnTo>
                  <a:lnTo>
                    <a:pt x="4974887" y="947"/>
                  </a:lnTo>
                  <a:lnTo>
                    <a:pt x="4993635" y="0"/>
                  </a:lnTo>
                  <a:cubicBezTo>
                    <a:pt x="6087157" y="0"/>
                    <a:pt x="6973632" y="886475"/>
                    <a:pt x="6973632" y="1979997"/>
                  </a:cubicBezTo>
                  <a:cubicBezTo>
                    <a:pt x="6973632" y="3073519"/>
                    <a:pt x="6087157" y="3959993"/>
                    <a:pt x="4993635" y="3959993"/>
                  </a:cubicBezTo>
                  <a:lnTo>
                    <a:pt x="4974887" y="3959047"/>
                  </a:lnTo>
                  <a:lnTo>
                    <a:pt x="4974887" y="3959992"/>
                  </a:lnTo>
                  <a:lnTo>
                    <a:pt x="0" y="395999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EE5D3A19-8EC8-D944-ADBD-E9EA09AA62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1569720"/>
              <a:ext cx="6781800" cy="3718560"/>
            </a:xfrm>
            <a:custGeom>
              <a:avLst/>
              <a:gdLst>
                <a:gd name="connsiteX0" fmla="*/ 0 w 6781800"/>
                <a:gd name="connsiteY0" fmla="*/ 0 h 3718560"/>
                <a:gd name="connsiteX1" fmla="*/ 4904915 w 6781800"/>
                <a:gd name="connsiteY1" fmla="*/ 0 h 3718560"/>
                <a:gd name="connsiteX2" fmla="*/ 4904915 w 6781800"/>
                <a:gd name="connsiteY2" fmla="*/ 889 h 3718560"/>
                <a:gd name="connsiteX3" fmla="*/ 4922520 w 6781800"/>
                <a:gd name="connsiteY3" fmla="*/ 0 h 3718560"/>
                <a:gd name="connsiteX4" fmla="*/ 6781800 w 6781800"/>
                <a:gd name="connsiteY4" fmla="*/ 1859280 h 3718560"/>
                <a:gd name="connsiteX5" fmla="*/ 4922520 w 6781800"/>
                <a:gd name="connsiteY5" fmla="*/ 3718560 h 3718560"/>
                <a:gd name="connsiteX6" fmla="*/ 4904915 w 6781800"/>
                <a:gd name="connsiteY6" fmla="*/ 3717671 h 3718560"/>
                <a:gd name="connsiteX7" fmla="*/ 4904915 w 6781800"/>
                <a:gd name="connsiteY7" fmla="*/ 3718559 h 3718560"/>
                <a:gd name="connsiteX8" fmla="*/ 0 w 6781800"/>
                <a:gd name="connsiteY8" fmla="*/ 3718559 h 371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1800" h="3718560">
                  <a:moveTo>
                    <a:pt x="0" y="0"/>
                  </a:moveTo>
                  <a:lnTo>
                    <a:pt x="4904915" y="0"/>
                  </a:lnTo>
                  <a:lnTo>
                    <a:pt x="4904915" y="889"/>
                  </a:lnTo>
                  <a:lnTo>
                    <a:pt x="4922520" y="0"/>
                  </a:lnTo>
                  <a:cubicBezTo>
                    <a:pt x="5949372" y="0"/>
                    <a:pt x="6781800" y="832428"/>
                    <a:pt x="6781800" y="1859280"/>
                  </a:cubicBezTo>
                  <a:cubicBezTo>
                    <a:pt x="6781800" y="2886132"/>
                    <a:pt x="5949372" y="3718560"/>
                    <a:pt x="4922520" y="3718560"/>
                  </a:cubicBezTo>
                  <a:lnTo>
                    <a:pt x="4904915" y="3717671"/>
                  </a:lnTo>
                  <a:lnTo>
                    <a:pt x="4904915" y="3718559"/>
                  </a:lnTo>
                  <a:lnTo>
                    <a:pt x="0" y="37185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529B46F-6D24-AF48-B74E-980AEC27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2696845"/>
            <a:ext cx="5273040" cy="15398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0827327F-689D-D148-B34D-08CC01D7691B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E54FC96C-E284-964C-88E8-94790FD588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C6F930B-F36B-444A-9C21-D862411CD7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CDED7067-A3C3-0E4E-9132-9F7D4B2DF0D3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74517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80508650-3819-E14B-B4C8-29E1E0782CB1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368353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5353981E-42D4-4744-80CF-976C53D98BBF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662189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BA8BEE0D-6A95-6948-914A-0E4D9AA2A075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956026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Freihandform 46">
            <a:extLst>
              <a:ext uri="{FF2B5EF4-FFF2-40B4-BE49-F238E27FC236}">
                <a16:creationId xmlns:a16="http://schemas.microsoft.com/office/drawing/2014/main" id="{5F3D6D45-BC98-2541-9F45-3EFFB07E7465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249862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reihandform 47">
            <a:extLst>
              <a:ext uri="{FF2B5EF4-FFF2-40B4-BE49-F238E27FC236}">
                <a16:creationId xmlns:a16="http://schemas.microsoft.com/office/drawing/2014/main" id="{1CBB9F7C-7A94-4946-B3CD-5C4192770304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543698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F72E2DA1-E05A-E14E-BF9E-6972AF0D0293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837535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85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12B32E8-4AE7-5F40-8616-6C3D763EF553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95BFC32F-2C01-024A-8D5E-08A1F66C5D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6617A24-2A9B-5C4C-9189-DEB4B15956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415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F4D0F36-1797-5547-8901-C35FA57BABB1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3" name="Freihandform 2">
              <a:extLst>
                <a:ext uri="{FF2B5EF4-FFF2-40B4-BE49-F238E27FC236}">
                  <a16:creationId xmlns:a16="http://schemas.microsoft.com/office/drawing/2014/main" id="{9EDFE8CC-4284-DE45-A56B-5B7F336474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EE5CFE1-5A29-F641-8B1B-7D0FFA8A9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EFD533-AB96-8F4B-A39A-A7236CF99C27}"/>
              </a:ext>
            </a:extLst>
          </p:cNvPr>
          <p:cNvGrpSpPr/>
          <p:nvPr userDrawn="1"/>
        </p:nvGrpSpPr>
        <p:grpSpPr>
          <a:xfrm>
            <a:off x="5303521" y="934567"/>
            <a:ext cx="5084824" cy="5084824"/>
            <a:chOff x="4587241" y="788631"/>
            <a:chExt cx="5084824" cy="508482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A389A1-9DAE-F046-8CFB-48166EFD6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87241" y="788631"/>
              <a:ext cx="5084824" cy="5084824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381F49-97E2-5E41-8C40-6D0E7C6924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62303" y="863693"/>
              <a:ext cx="4857361" cy="485736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18982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F4D0F36-1797-5547-8901-C35FA57BABB1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3" name="Freihandform 2">
              <a:extLst>
                <a:ext uri="{FF2B5EF4-FFF2-40B4-BE49-F238E27FC236}">
                  <a16:creationId xmlns:a16="http://schemas.microsoft.com/office/drawing/2014/main" id="{9EDFE8CC-4284-DE45-A56B-5B7F336474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EE5CFE1-5A29-F641-8B1B-7D0FFA8A9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EFD533-AB96-8F4B-A39A-A7236CF99C27}"/>
              </a:ext>
            </a:extLst>
          </p:cNvPr>
          <p:cNvGrpSpPr/>
          <p:nvPr userDrawn="1"/>
        </p:nvGrpSpPr>
        <p:grpSpPr>
          <a:xfrm>
            <a:off x="975361" y="728827"/>
            <a:ext cx="5084824" cy="5084824"/>
            <a:chOff x="4587241" y="788631"/>
            <a:chExt cx="5084824" cy="508482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A389A1-9DAE-F046-8CFB-48166EFD6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87241" y="788631"/>
              <a:ext cx="5084824" cy="5084824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381F49-97E2-5E41-8C40-6D0E7C6924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62303" y="863693"/>
              <a:ext cx="4857361" cy="485736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87279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9B46F-6D24-AF48-B74E-980AEC27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F977CE-3760-C446-9EB2-44809E04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314C542-EB29-E847-9884-2760A88A23A3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C6560F33-3A36-514D-82EF-EAAA650F02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820A7A3-78A8-9B46-A5B8-ABFD95765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553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99C54-F2DE-3845-A57D-9270CFD4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A38F25-1826-4E43-BB87-6F19A3D26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856802-A6EE-7344-BC83-C77F9CB60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9F5F47-85B6-C34E-B5AD-51732154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5F3829-710D-7041-A3C0-041E4245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01576E-139E-0A47-A7D2-9BFFAE45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DFE6021-C12F-D841-9850-726180A61CD7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AA44C990-20F4-0B4B-A70E-EFB4341EB0F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73AB941-0779-C44D-8AA0-2662997748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22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7F6EFD-F723-AD44-B255-459AC88500D8}"/>
              </a:ext>
            </a:extLst>
          </p:cNvPr>
          <p:cNvGrpSpPr/>
          <p:nvPr userDrawn="1"/>
        </p:nvGrpSpPr>
        <p:grpSpPr>
          <a:xfrm flipH="1">
            <a:off x="0" y="-2"/>
            <a:ext cx="6877366" cy="6858001"/>
            <a:chOff x="5291787" y="-2"/>
            <a:chExt cx="6877366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291787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42E32A6-061F-2C47-8499-396C530F4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3" t="20504" b="19965"/>
            <a:stretch>
              <a:fillRect/>
            </a:stretch>
          </p:blipFill>
          <p:spPr>
            <a:xfrm flipH="1">
              <a:off x="5642310" y="0"/>
              <a:ext cx="6526843" cy="6857999"/>
            </a:xfrm>
            <a:custGeom>
              <a:avLst/>
              <a:gdLst>
                <a:gd name="connsiteX0" fmla="*/ 5416936 w 6526843"/>
                <a:gd name="connsiteY0" fmla="*/ 0 h 6857999"/>
                <a:gd name="connsiteX1" fmla="*/ 1238883 w 6526843"/>
                <a:gd name="connsiteY1" fmla="*/ 0 h 6857999"/>
                <a:gd name="connsiteX2" fmla="*/ 870287 w 6526843"/>
                <a:gd name="connsiteY2" fmla="*/ 0 h 6857999"/>
                <a:gd name="connsiteX3" fmla="*/ 0 w 6526843"/>
                <a:gd name="connsiteY3" fmla="*/ 0 h 6857999"/>
                <a:gd name="connsiteX4" fmla="*/ 0 w 6526843"/>
                <a:gd name="connsiteY4" fmla="*/ 6857998 h 6857999"/>
                <a:gd name="connsiteX5" fmla="*/ 870287 w 6526843"/>
                <a:gd name="connsiteY5" fmla="*/ 6857998 h 6857999"/>
                <a:gd name="connsiteX6" fmla="*/ 870287 w 6526843"/>
                <a:gd name="connsiteY6" fmla="*/ 6857999 h 6857999"/>
                <a:gd name="connsiteX7" fmla="*/ 5371710 w 6526843"/>
                <a:gd name="connsiteY7" fmla="*/ 6857999 h 6857999"/>
                <a:gd name="connsiteX8" fmla="*/ 5382535 w 6526843"/>
                <a:gd name="connsiteY8" fmla="*/ 6844224 h 6857999"/>
                <a:gd name="connsiteX9" fmla="*/ 6526843 w 6526843"/>
                <a:gd name="connsiteY9" fmla="*/ 3397924 h 6857999"/>
                <a:gd name="connsiteX10" fmla="*/ 5543126 w 6526843"/>
                <a:gd name="connsiteY10" fmla="*/ 177453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26843" h="6857999">
                  <a:moveTo>
                    <a:pt x="5416936" y="0"/>
                  </a:moveTo>
                  <a:lnTo>
                    <a:pt x="1238883" y="0"/>
                  </a:lnTo>
                  <a:lnTo>
                    <a:pt x="870287" y="0"/>
                  </a:lnTo>
                  <a:lnTo>
                    <a:pt x="0" y="0"/>
                  </a:lnTo>
                  <a:lnTo>
                    <a:pt x="0" y="6857998"/>
                  </a:lnTo>
                  <a:lnTo>
                    <a:pt x="870287" y="6857998"/>
                  </a:lnTo>
                  <a:lnTo>
                    <a:pt x="870287" y="6857999"/>
                  </a:lnTo>
                  <a:lnTo>
                    <a:pt x="5371710" y="6857999"/>
                  </a:lnTo>
                  <a:lnTo>
                    <a:pt x="5382535" y="6844224"/>
                  </a:lnTo>
                  <a:cubicBezTo>
                    <a:pt x="6101234" y="5883210"/>
                    <a:pt x="6526843" y="4690271"/>
                    <a:pt x="6526843" y="3397924"/>
                  </a:cubicBezTo>
                  <a:cubicBezTo>
                    <a:pt x="6526843" y="2204989"/>
                    <a:pt x="6164194" y="1096755"/>
                    <a:pt x="5543126" y="177453"/>
                  </a:cubicBezTo>
                  <a:close/>
                </a:path>
              </a:pathLst>
            </a:cu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ABC714-E6BD-A14C-803E-AF85D20A8952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0C337C6C-549A-244B-802F-FF7FAD1F1F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1E1CDE4-E641-5241-9F52-A91368F48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8046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4FA25-EA17-BF43-912C-FD3EF2AC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3B3842-4E96-3541-BCF3-41034B43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B09F5F-1B7B-6940-81E1-C22FFDC7C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95C254-EFAF-F34A-BE28-00E2D9DA6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B7E9F1-D7A3-BA4D-9582-1BC3FD78F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4665EE-3E80-9444-9190-795E38C9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804556-69A3-9649-B4D0-87DC8240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FCBF6CC-6C9B-D04F-86DF-CBA9A8FA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6330933-953E-D34A-872C-2A78BAFE2CF9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50C9BDBC-51F3-244D-A9D8-B685FC4412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122E020-E951-314D-9DAE-EAE11C0585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029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42F17-9BF7-8A40-860F-0C9B2E4E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2EA447C-F212-AD47-B88D-C5A3323F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A3BAFD-0CE9-8C42-8024-582D2448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93620-0447-344E-81B1-51916F9B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4E21D6B-2802-FA4A-8BA1-2ECBCD971A56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7" name="Freihandform 6">
              <a:extLst>
                <a:ext uri="{FF2B5EF4-FFF2-40B4-BE49-F238E27FC236}">
                  <a16:creationId xmlns:a16="http://schemas.microsoft.com/office/drawing/2014/main" id="{E4510681-D1B2-5448-8083-704B0438AE8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2496CB-A512-1844-978F-BA3D5B6E41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672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484F2-201E-D540-A43A-09222B94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93E6F9-5B9E-DD4C-8E72-4E4251D0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AC136F-CAA0-C24E-A6C5-2DEF0D3C0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0FF84C-2D19-BB46-BF40-FD7A468E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10A733-4F5F-6B44-BFF8-84E7EE2C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249881-8093-B443-9E38-10C96A3A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D56F7C9-8C03-144D-BEC4-AFCBA8198747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B3C61D1F-C81B-2F41-8E37-3D0CCD30DC8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FFDA375-DCA7-644D-8C80-6C46DDDCC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FB2244B-8724-114D-8D3C-AA4B6BE9A57D}"/>
              </a:ext>
            </a:extLst>
          </p:cNvPr>
          <p:cNvGrpSpPr/>
          <p:nvPr userDrawn="1"/>
        </p:nvGrpSpPr>
        <p:grpSpPr>
          <a:xfrm>
            <a:off x="10672812" y="6171791"/>
            <a:ext cx="1722923" cy="902897"/>
            <a:chOff x="10520412" y="6019391"/>
            <a:chExt cx="1722923" cy="902897"/>
          </a:xfrm>
        </p:grpSpPr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362B9D13-7BC7-3F48-837D-F53E09B9B2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4439D70-CB01-1447-8573-A7ED49170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8889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9CFA0-6F48-4F44-9B1C-6CEF11F7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C2A9344-2BD8-B44F-B4DF-75AB4F383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B37F5E-A0F3-1740-B74F-145674F56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A35606-2639-E640-AAD9-2B61FD38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6F1F49-ED9E-2041-B167-020E9BDC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CE8F98-4A11-2E42-9820-EE7511C6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A14DEFF-35C1-6741-A0D3-6AD744137D30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F6EF575E-568A-6041-B8AD-6BEDFD9FA5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8E5858F-CE60-0F47-BD96-FA2145CAE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0048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219A9-8FFC-4C42-A703-DF788762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0751FA-8B23-7043-9AEF-70099BB2B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BFB001-3BFA-5443-B0CD-42C06125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A65A80-C6D2-3944-91BF-B536A462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6E8A0A-AEA5-024D-A262-88D2CE43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3F6838B-1788-A848-A6F0-C73508D287A9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2C968B90-56D9-E84B-B5A7-96CEE8D1B1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5FA6FC3-1E76-FC46-83D9-72B121D1A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4783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0AC1F25-8763-9F46-8A42-2062C6487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E4E34D-CF51-5C4A-BED0-C04252333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CE0C4C-50F8-8548-B8E2-24DF1EA4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35C582-F6CC-824A-98EA-72CCD4D91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20BDF6-3AFD-BF46-BDC6-F8327001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B55179-42B2-D24B-911B-D8698F237FDA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75B382DD-AA66-9A46-98B1-8F82EF1F00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2667F65-D3B9-8A4A-9F59-5015236A4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179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E7C984-0167-4A46-9B1D-E3CC98E5E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" y="0"/>
            <a:ext cx="12193471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4B6568-C280-684B-9D5D-31A4DADE5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4B20E-C022-684F-BC21-8D287CC2BB99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F25103-A7B9-7440-8652-DF4A5085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D8AD80-E6F8-D64D-9DC2-BA0382E9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824BD-3686-2848-9A99-79F0BFBA5F6C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618BCC-EB15-1748-9642-5FBC1442CB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35" y="0"/>
            <a:ext cx="1219200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89A27B0-8A8A-7547-B58D-C750B9317CBB}"/>
              </a:ext>
            </a:extLst>
          </p:cNvPr>
          <p:cNvSpPr/>
          <p:nvPr userDrawn="1"/>
        </p:nvSpPr>
        <p:spPr>
          <a:xfrm>
            <a:off x="581025" y="378940"/>
            <a:ext cx="11029950" cy="806129"/>
          </a:xfrm>
          <a:prstGeom prst="rect">
            <a:avLst/>
          </a:prstGeom>
          <a:solidFill>
            <a:srgbClr val="9FC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E356646D-17A6-9043-AE08-ABEB58DACBB4}"/>
              </a:ext>
            </a:extLst>
          </p:cNvPr>
          <p:cNvSpPr txBox="1">
            <a:spLocks/>
          </p:cNvSpPr>
          <p:nvPr userDrawn="1"/>
        </p:nvSpPr>
        <p:spPr>
          <a:xfrm>
            <a:off x="11346180" y="6372745"/>
            <a:ext cx="845820" cy="29423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824BD-3686-2848-9A99-79F0BFBA5F6C}" type="slidenum">
              <a:rPr lang="de-DE" smtClean="0">
                <a:solidFill>
                  <a:schemeClr val="bg1"/>
                </a:solidFill>
              </a:rPr>
              <a:pPr/>
              <a:t>‹#›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69B9EB1-A1ED-BD49-B0B9-3DFEB2C7C2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0182"/>
            <a:ext cx="5406484" cy="456387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81C74A6-40DC-6541-B0A4-4D618419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311"/>
            <a:ext cx="10515600" cy="47806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344758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453815-FEF5-6240-8B33-B5EEC3096B3B}"/>
              </a:ext>
            </a:extLst>
          </p:cNvPr>
          <p:cNvGrpSpPr/>
          <p:nvPr userDrawn="1"/>
        </p:nvGrpSpPr>
        <p:grpSpPr>
          <a:xfrm>
            <a:off x="0" y="-2"/>
            <a:ext cx="6007079" cy="6858001"/>
            <a:chOff x="0" y="-2"/>
            <a:chExt cx="6007079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58416C3-1B89-5345-A6A9-66E6F49C3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656556" cy="6857999"/>
            </a:xfrm>
            <a:custGeom>
              <a:avLst/>
              <a:gdLst>
                <a:gd name="connsiteX0" fmla="*/ 0 w 5656556"/>
                <a:gd name="connsiteY0" fmla="*/ 0 h 6857999"/>
                <a:gd name="connsiteX1" fmla="*/ 4546649 w 5656556"/>
                <a:gd name="connsiteY1" fmla="*/ 0 h 6857999"/>
                <a:gd name="connsiteX2" fmla="*/ 4672839 w 5656556"/>
                <a:gd name="connsiteY2" fmla="*/ 177453 h 6857999"/>
                <a:gd name="connsiteX3" fmla="*/ 5656556 w 5656556"/>
                <a:gd name="connsiteY3" fmla="*/ 3397924 h 6857999"/>
                <a:gd name="connsiteX4" fmla="*/ 4512248 w 5656556"/>
                <a:gd name="connsiteY4" fmla="*/ 6844224 h 6857999"/>
                <a:gd name="connsiteX5" fmla="*/ 4501423 w 5656556"/>
                <a:gd name="connsiteY5" fmla="*/ 6857999 h 6857999"/>
                <a:gd name="connsiteX6" fmla="*/ 0 w 5656556"/>
                <a:gd name="connsiteY6" fmla="*/ 685799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6556" h="6857999">
                  <a:moveTo>
                    <a:pt x="0" y="0"/>
                  </a:moveTo>
                  <a:lnTo>
                    <a:pt x="4546649" y="0"/>
                  </a:lnTo>
                  <a:lnTo>
                    <a:pt x="4672839" y="177453"/>
                  </a:lnTo>
                  <a:cubicBezTo>
                    <a:pt x="5293907" y="1096755"/>
                    <a:pt x="5656556" y="2204989"/>
                    <a:pt x="5656556" y="3397924"/>
                  </a:cubicBezTo>
                  <a:cubicBezTo>
                    <a:pt x="5656556" y="4690271"/>
                    <a:pt x="5230947" y="5883210"/>
                    <a:pt x="4512248" y="6844224"/>
                  </a:cubicBezTo>
                  <a:lnTo>
                    <a:pt x="4501423" y="6857999"/>
                  </a:lnTo>
                  <a:lnTo>
                    <a:pt x="0" y="6857999"/>
                  </a:lnTo>
                  <a:close/>
                </a:path>
              </a:pathLst>
            </a:cu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9C51C2F2-091B-CA49-BD46-5782FF2D7D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11" y="1414769"/>
            <a:ext cx="3271570" cy="22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85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44D7EE8-614E-5F42-9FCF-BE538A745532}"/>
              </a:ext>
            </a:extLst>
          </p:cNvPr>
          <p:cNvGrpSpPr/>
          <p:nvPr userDrawn="1"/>
        </p:nvGrpSpPr>
        <p:grpSpPr>
          <a:xfrm>
            <a:off x="5291787" y="-2"/>
            <a:ext cx="6877366" cy="6858001"/>
            <a:chOff x="5291787" y="-2"/>
            <a:chExt cx="6877366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291787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42E32A6-061F-2C47-8499-396C530F4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5642310" y="0"/>
              <a:ext cx="6526843" cy="6857999"/>
            </a:xfrm>
            <a:custGeom>
              <a:avLst/>
              <a:gdLst>
                <a:gd name="connsiteX0" fmla="*/ 5416936 w 6526843"/>
                <a:gd name="connsiteY0" fmla="*/ 0 h 6857999"/>
                <a:gd name="connsiteX1" fmla="*/ 1238883 w 6526843"/>
                <a:gd name="connsiteY1" fmla="*/ 0 h 6857999"/>
                <a:gd name="connsiteX2" fmla="*/ 870287 w 6526843"/>
                <a:gd name="connsiteY2" fmla="*/ 0 h 6857999"/>
                <a:gd name="connsiteX3" fmla="*/ 0 w 6526843"/>
                <a:gd name="connsiteY3" fmla="*/ 0 h 6857999"/>
                <a:gd name="connsiteX4" fmla="*/ 0 w 6526843"/>
                <a:gd name="connsiteY4" fmla="*/ 6857998 h 6857999"/>
                <a:gd name="connsiteX5" fmla="*/ 870287 w 6526843"/>
                <a:gd name="connsiteY5" fmla="*/ 6857998 h 6857999"/>
                <a:gd name="connsiteX6" fmla="*/ 870287 w 6526843"/>
                <a:gd name="connsiteY6" fmla="*/ 6857999 h 6857999"/>
                <a:gd name="connsiteX7" fmla="*/ 5371710 w 6526843"/>
                <a:gd name="connsiteY7" fmla="*/ 6857999 h 6857999"/>
                <a:gd name="connsiteX8" fmla="*/ 5382535 w 6526843"/>
                <a:gd name="connsiteY8" fmla="*/ 6844224 h 6857999"/>
                <a:gd name="connsiteX9" fmla="*/ 6526843 w 6526843"/>
                <a:gd name="connsiteY9" fmla="*/ 3397924 h 6857999"/>
                <a:gd name="connsiteX10" fmla="*/ 5543126 w 6526843"/>
                <a:gd name="connsiteY10" fmla="*/ 177453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26843" h="6857999">
                  <a:moveTo>
                    <a:pt x="5416936" y="0"/>
                  </a:moveTo>
                  <a:lnTo>
                    <a:pt x="1238883" y="0"/>
                  </a:lnTo>
                  <a:lnTo>
                    <a:pt x="870287" y="0"/>
                  </a:lnTo>
                  <a:lnTo>
                    <a:pt x="0" y="0"/>
                  </a:lnTo>
                  <a:lnTo>
                    <a:pt x="0" y="6857998"/>
                  </a:lnTo>
                  <a:lnTo>
                    <a:pt x="870287" y="6857998"/>
                  </a:lnTo>
                  <a:lnTo>
                    <a:pt x="870287" y="6857999"/>
                  </a:lnTo>
                  <a:lnTo>
                    <a:pt x="5371710" y="6857999"/>
                  </a:lnTo>
                  <a:lnTo>
                    <a:pt x="5382535" y="6844224"/>
                  </a:lnTo>
                  <a:cubicBezTo>
                    <a:pt x="6101234" y="5883210"/>
                    <a:pt x="6526843" y="4690271"/>
                    <a:pt x="6526843" y="3397924"/>
                  </a:cubicBezTo>
                  <a:cubicBezTo>
                    <a:pt x="6526843" y="2204989"/>
                    <a:pt x="6164194" y="1096755"/>
                    <a:pt x="5543126" y="177453"/>
                  </a:cubicBezTo>
                  <a:close/>
                </a:path>
              </a:pathLst>
            </a:cu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ABC714-E6BD-A14C-803E-AF85D20A8952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0C337C6C-549A-244B-802F-FF7FAD1F1F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1E1CDE4-E641-5241-9F52-A91368F48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516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7F6EFD-F723-AD44-B255-459AC88500D8}"/>
              </a:ext>
            </a:extLst>
          </p:cNvPr>
          <p:cNvGrpSpPr/>
          <p:nvPr userDrawn="1"/>
        </p:nvGrpSpPr>
        <p:grpSpPr>
          <a:xfrm flipH="1">
            <a:off x="0" y="-2"/>
            <a:ext cx="6877366" cy="6858001"/>
            <a:chOff x="5291787" y="-2"/>
            <a:chExt cx="6877366" cy="6858001"/>
          </a:xfrm>
        </p:grpSpPr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id="{1CEADC6E-4DA3-D346-B92C-D6953881659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291787" y="-2"/>
              <a:ext cx="6007079" cy="6858000"/>
            </a:xfrm>
            <a:custGeom>
              <a:avLst/>
              <a:gdLst>
                <a:gd name="connsiteX0" fmla="*/ 0 w 6007079"/>
                <a:gd name="connsiteY0" fmla="*/ 0 h 6858000"/>
                <a:gd name="connsiteX1" fmla="*/ 4657285 w 6007079"/>
                <a:gd name="connsiteY1" fmla="*/ 0 h 6858000"/>
                <a:gd name="connsiteX2" fmla="*/ 4691775 w 6007079"/>
                <a:gd name="connsiteY2" fmla="*/ 39817 h 6858000"/>
                <a:gd name="connsiteX3" fmla="*/ 6007079 w 6007079"/>
                <a:gd name="connsiteY3" fmla="*/ 3703712 h 6858000"/>
                <a:gd name="connsiteX4" fmla="*/ 5173185 w 6007079"/>
                <a:gd name="connsiteY4" fmla="*/ 6690482 h 6858000"/>
                <a:gd name="connsiteX5" fmla="*/ 5065791 w 6007079"/>
                <a:gd name="connsiteY5" fmla="*/ 6858000 h 6858000"/>
                <a:gd name="connsiteX6" fmla="*/ 0 w 6007079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7079" h="6858000">
                  <a:moveTo>
                    <a:pt x="0" y="0"/>
                  </a:moveTo>
                  <a:lnTo>
                    <a:pt x="4657285" y="0"/>
                  </a:lnTo>
                  <a:lnTo>
                    <a:pt x="4691775" y="39817"/>
                  </a:lnTo>
                  <a:cubicBezTo>
                    <a:pt x="5513473" y="1035485"/>
                    <a:pt x="6007079" y="2311955"/>
                    <a:pt x="6007079" y="3703712"/>
                  </a:cubicBezTo>
                  <a:cubicBezTo>
                    <a:pt x="6007079" y="4797236"/>
                    <a:pt x="5702353" y="5819587"/>
                    <a:pt x="5173185" y="6690482"/>
                  </a:cubicBezTo>
                  <a:lnTo>
                    <a:pt x="5065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>
                <a:alpha val="46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42E32A6-061F-2C47-8499-396C530F4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5642310" y="0"/>
              <a:ext cx="6526843" cy="6857999"/>
            </a:xfrm>
            <a:custGeom>
              <a:avLst/>
              <a:gdLst>
                <a:gd name="connsiteX0" fmla="*/ 5416936 w 6526843"/>
                <a:gd name="connsiteY0" fmla="*/ 0 h 6857999"/>
                <a:gd name="connsiteX1" fmla="*/ 1238883 w 6526843"/>
                <a:gd name="connsiteY1" fmla="*/ 0 h 6857999"/>
                <a:gd name="connsiteX2" fmla="*/ 870287 w 6526843"/>
                <a:gd name="connsiteY2" fmla="*/ 0 h 6857999"/>
                <a:gd name="connsiteX3" fmla="*/ 0 w 6526843"/>
                <a:gd name="connsiteY3" fmla="*/ 0 h 6857999"/>
                <a:gd name="connsiteX4" fmla="*/ 0 w 6526843"/>
                <a:gd name="connsiteY4" fmla="*/ 6857998 h 6857999"/>
                <a:gd name="connsiteX5" fmla="*/ 870287 w 6526843"/>
                <a:gd name="connsiteY5" fmla="*/ 6857998 h 6857999"/>
                <a:gd name="connsiteX6" fmla="*/ 870287 w 6526843"/>
                <a:gd name="connsiteY6" fmla="*/ 6857999 h 6857999"/>
                <a:gd name="connsiteX7" fmla="*/ 5371710 w 6526843"/>
                <a:gd name="connsiteY7" fmla="*/ 6857999 h 6857999"/>
                <a:gd name="connsiteX8" fmla="*/ 5382535 w 6526843"/>
                <a:gd name="connsiteY8" fmla="*/ 6844224 h 6857999"/>
                <a:gd name="connsiteX9" fmla="*/ 6526843 w 6526843"/>
                <a:gd name="connsiteY9" fmla="*/ 3397924 h 6857999"/>
                <a:gd name="connsiteX10" fmla="*/ 5543126 w 6526843"/>
                <a:gd name="connsiteY10" fmla="*/ 177453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26843" h="6857999">
                  <a:moveTo>
                    <a:pt x="5416936" y="0"/>
                  </a:moveTo>
                  <a:lnTo>
                    <a:pt x="1238883" y="0"/>
                  </a:lnTo>
                  <a:lnTo>
                    <a:pt x="870287" y="0"/>
                  </a:lnTo>
                  <a:lnTo>
                    <a:pt x="0" y="0"/>
                  </a:lnTo>
                  <a:lnTo>
                    <a:pt x="0" y="6857998"/>
                  </a:lnTo>
                  <a:lnTo>
                    <a:pt x="870287" y="6857998"/>
                  </a:lnTo>
                  <a:lnTo>
                    <a:pt x="870287" y="6857999"/>
                  </a:lnTo>
                  <a:lnTo>
                    <a:pt x="5371710" y="6857999"/>
                  </a:lnTo>
                  <a:lnTo>
                    <a:pt x="5382535" y="6844224"/>
                  </a:lnTo>
                  <a:cubicBezTo>
                    <a:pt x="6101234" y="5883210"/>
                    <a:pt x="6526843" y="4690271"/>
                    <a:pt x="6526843" y="3397924"/>
                  </a:cubicBezTo>
                  <a:cubicBezTo>
                    <a:pt x="6526843" y="2204989"/>
                    <a:pt x="6164194" y="1096755"/>
                    <a:pt x="5543126" y="177453"/>
                  </a:cubicBezTo>
                  <a:close/>
                </a:path>
              </a:pathLst>
            </a:cu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ABC714-E6BD-A14C-803E-AF85D20A8952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0C337C6C-549A-244B-802F-FF7FAD1F1F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1E1CDE4-E641-5241-9F52-A91368F48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2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7568746-51CD-4A49-B574-7646049FAED7}"/>
              </a:ext>
            </a:extLst>
          </p:cNvPr>
          <p:cNvGrpSpPr/>
          <p:nvPr userDrawn="1"/>
        </p:nvGrpSpPr>
        <p:grpSpPr>
          <a:xfrm>
            <a:off x="0" y="1698211"/>
            <a:ext cx="6353033" cy="3685829"/>
            <a:chOff x="0" y="1520791"/>
            <a:chExt cx="6973632" cy="3959993"/>
          </a:xfrm>
        </p:grpSpPr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75433994-A67B-0A49-B047-5A5E5DD3A574}"/>
                </a:ext>
              </a:extLst>
            </p:cNvPr>
            <p:cNvSpPr/>
            <p:nvPr userDrawn="1"/>
          </p:nvSpPr>
          <p:spPr>
            <a:xfrm>
              <a:off x="0" y="1520791"/>
              <a:ext cx="6973632" cy="3959993"/>
            </a:xfrm>
            <a:custGeom>
              <a:avLst/>
              <a:gdLst>
                <a:gd name="connsiteX0" fmla="*/ 0 w 6973632"/>
                <a:gd name="connsiteY0" fmla="*/ 0 h 3959993"/>
                <a:gd name="connsiteX1" fmla="*/ 4974887 w 6973632"/>
                <a:gd name="connsiteY1" fmla="*/ 0 h 3959993"/>
                <a:gd name="connsiteX2" fmla="*/ 4974887 w 6973632"/>
                <a:gd name="connsiteY2" fmla="*/ 947 h 3959993"/>
                <a:gd name="connsiteX3" fmla="*/ 4993635 w 6973632"/>
                <a:gd name="connsiteY3" fmla="*/ 0 h 3959993"/>
                <a:gd name="connsiteX4" fmla="*/ 6973632 w 6973632"/>
                <a:gd name="connsiteY4" fmla="*/ 1979997 h 3959993"/>
                <a:gd name="connsiteX5" fmla="*/ 4993635 w 6973632"/>
                <a:gd name="connsiteY5" fmla="*/ 3959993 h 3959993"/>
                <a:gd name="connsiteX6" fmla="*/ 4974887 w 6973632"/>
                <a:gd name="connsiteY6" fmla="*/ 3959047 h 3959993"/>
                <a:gd name="connsiteX7" fmla="*/ 4974887 w 6973632"/>
                <a:gd name="connsiteY7" fmla="*/ 3959992 h 3959993"/>
                <a:gd name="connsiteX8" fmla="*/ 0 w 6973632"/>
                <a:gd name="connsiteY8" fmla="*/ 3959992 h 395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3632" h="3959993">
                  <a:moveTo>
                    <a:pt x="0" y="0"/>
                  </a:moveTo>
                  <a:lnTo>
                    <a:pt x="4974887" y="0"/>
                  </a:lnTo>
                  <a:lnTo>
                    <a:pt x="4974887" y="947"/>
                  </a:lnTo>
                  <a:lnTo>
                    <a:pt x="4993635" y="0"/>
                  </a:lnTo>
                  <a:cubicBezTo>
                    <a:pt x="6087157" y="0"/>
                    <a:pt x="6973632" y="886475"/>
                    <a:pt x="6973632" y="1979997"/>
                  </a:cubicBezTo>
                  <a:cubicBezTo>
                    <a:pt x="6973632" y="3073519"/>
                    <a:pt x="6087157" y="3959993"/>
                    <a:pt x="4993635" y="3959993"/>
                  </a:cubicBezTo>
                  <a:lnTo>
                    <a:pt x="4974887" y="3959047"/>
                  </a:lnTo>
                  <a:lnTo>
                    <a:pt x="4974887" y="3959992"/>
                  </a:lnTo>
                  <a:lnTo>
                    <a:pt x="0" y="395999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EE5D3A19-8EC8-D944-ADBD-E9EA09AA62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1569720"/>
              <a:ext cx="6781800" cy="3718560"/>
            </a:xfrm>
            <a:custGeom>
              <a:avLst/>
              <a:gdLst>
                <a:gd name="connsiteX0" fmla="*/ 0 w 6781800"/>
                <a:gd name="connsiteY0" fmla="*/ 0 h 3718560"/>
                <a:gd name="connsiteX1" fmla="*/ 4904915 w 6781800"/>
                <a:gd name="connsiteY1" fmla="*/ 0 h 3718560"/>
                <a:gd name="connsiteX2" fmla="*/ 4904915 w 6781800"/>
                <a:gd name="connsiteY2" fmla="*/ 889 h 3718560"/>
                <a:gd name="connsiteX3" fmla="*/ 4922520 w 6781800"/>
                <a:gd name="connsiteY3" fmla="*/ 0 h 3718560"/>
                <a:gd name="connsiteX4" fmla="*/ 6781800 w 6781800"/>
                <a:gd name="connsiteY4" fmla="*/ 1859280 h 3718560"/>
                <a:gd name="connsiteX5" fmla="*/ 4922520 w 6781800"/>
                <a:gd name="connsiteY5" fmla="*/ 3718560 h 3718560"/>
                <a:gd name="connsiteX6" fmla="*/ 4904915 w 6781800"/>
                <a:gd name="connsiteY6" fmla="*/ 3717671 h 3718560"/>
                <a:gd name="connsiteX7" fmla="*/ 4904915 w 6781800"/>
                <a:gd name="connsiteY7" fmla="*/ 3718559 h 3718560"/>
                <a:gd name="connsiteX8" fmla="*/ 0 w 6781800"/>
                <a:gd name="connsiteY8" fmla="*/ 3718559 h 371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1800" h="3718560">
                  <a:moveTo>
                    <a:pt x="0" y="0"/>
                  </a:moveTo>
                  <a:lnTo>
                    <a:pt x="4904915" y="0"/>
                  </a:lnTo>
                  <a:lnTo>
                    <a:pt x="4904915" y="889"/>
                  </a:lnTo>
                  <a:lnTo>
                    <a:pt x="4922520" y="0"/>
                  </a:lnTo>
                  <a:cubicBezTo>
                    <a:pt x="5949372" y="0"/>
                    <a:pt x="6781800" y="832428"/>
                    <a:pt x="6781800" y="1859280"/>
                  </a:cubicBezTo>
                  <a:cubicBezTo>
                    <a:pt x="6781800" y="2886132"/>
                    <a:pt x="5949372" y="3718560"/>
                    <a:pt x="4922520" y="3718560"/>
                  </a:cubicBezTo>
                  <a:lnTo>
                    <a:pt x="4904915" y="3717671"/>
                  </a:lnTo>
                  <a:lnTo>
                    <a:pt x="4904915" y="3718559"/>
                  </a:lnTo>
                  <a:lnTo>
                    <a:pt x="0" y="37185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529B46F-6D24-AF48-B74E-980AEC27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2696845"/>
            <a:ext cx="5273040" cy="15398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0827327F-689D-D148-B34D-08CC01D7691B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E54FC96C-E284-964C-88E8-94790FD588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C6F930B-F36B-444A-9C21-D862411CD7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CDED7067-A3C3-0E4E-9132-9F7D4B2DF0D3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74517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80508650-3819-E14B-B4C8-29E1E0782CB1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368353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5353981E-42D4-4744-80CF-976C53D98BBF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662189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BA8BEE0D-6A95-6948-914A-0E4D9AA2A075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956026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Freihandform 46">
            <a:extLst>
              <a:ext uri="{FF2B5EF4-FFF2-40B4-BE49-F238E27FC236}">
                <a16:creationId xmlns:a16="http://schemas.microsoft.com/office/drawing/2014/main" id="{5F3D6D45-BC98-2541-9F45-3EFFB07E7465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249862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reihandform 47">
            <a:extLst>
              <a:ext uri="{FF2B5EF4-FFF2-40B4-BE49-F238E27FC236}">
                <a16:creationId xmlns:a16="http://schemas.microsoft.com/office/drawing/2014/main" id="{1CBB9F7C-7A94-4946-B3CD-5C4192770304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543698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F72E2DA1-E05A-E14E-BF9E-6972AF0D0293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837535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1402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D51F04B-C271-BE4C-BD4B-551BFC0BB40D}"/>
              </a:ext>
            </a:extLst>
          </p:cNvPr>
          <p:cNvGrpSpPr/>
          <p:nvPr userDrawn="1"/>
        </p:nvGrpSpPr>
        <p:grpSpPr>
          <a:xfrm>
            <a:off x="0" y="1520791"/>
            <a:ext cx="6973632" cy="3959993"/>
            <a:chOff x="0" y="1520791"/>
            <a:chExt cx="6973632" cy="3959993"/>
          </a:xfrm>
        </p:grpSpPr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68E0F4B8-A3FA-054C-94D4-9F385F529713}"/>
                </a:ext>
              </a:extLst>
            </p:cNvPr>
            <p:cNvSpPr/>
            <p:nvPr userDrawn="1"/>
          </p:nvSpPr>
          <p:spPr>
            <a:xfrm>
              <a:off x="0" y="1520791"/>
              <a:ext cx="6973632" cy="3959993"/>
            </a:xfrm>
            <a:custGeom>
              <a:avLst/>
              <a:gdLst>
                <a:gd name="connsiteX0" fmla="*/ 0 w 6973632"/>
                <a:gd name="connsiteY0" fmla="*/ 0 h 3959993"/>
                <a:gd name="connsiteX1" fmla="*/ 4974887 w 6973632"/>
                <a:gd name="connsiteY1" fmla="*/ 0 h 3959993"/>
                <a:gd name="connsiteX2" fmla="*/ 4974887 w 6973632"/>
                <a:gd name="connsiteY2" fmla="*/ 947 h 3959993"/>
                <a:gd name="connsiteX3" fmla="*/ 4993635 w 6973632"/>
                <a:gd name="connsiteY3" fmla="*/ 0 h 3959993"/>
                <a:gd name="connsiteX4" fmla="*/ 6973632 w 6973632"/>
                <a:gd name="connsiteY4" fmla="*/ 1979997 h 3959993"/>
                <a:gd name="connsiteX5" fmla="*/ 4993635 w 6973632"/>
                <a:gd name="connsiteY5" fmla="*/ 3959993 h 3959993"/>
                <a:gd name="connsiteX6" fmla="*/ 4974887 w 6973632"/>
                <a:gd name="connsiteY6" fmla="*/ 3959047 h 3959993"/>
                <a:gd name="connsiteX7" fmla="*/ 4974887 w 6973632"/>
                <a:gd name="connsiteY7" fmla="*/ 3959992 h 3959993"/>
                <a:gd name="connsiteX8" fmla="*/ 0 w 6973632"/>
                <a:gd name="connsiteY8" fmla="*/ 3959992 h 395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3632" h="3959993">
                  <a:moveTo>
                    <a:pt x="0" y="0"/>
                  </a:moveTo>
                  <a:lnTo>
                    <a:pt x="4974887" y="0"/>
                  </a:lnTo>
                  <a:lnTo>
                    <a:pt x="4974887" y="947"/>
                  </a:lnTo>
                  <a:lnTo>
                    <a:pt x="4993635" y="0"/>
                  </a:lnTo>
                  <a:cubicBezTo>
                    <a:pt x="6087157" y="0"/>
                    <a:pt x="6973632" y="886475"/>
                    <a:pt x="6973632" y="1979997"/>
                  </a:cubicBezTo>
                  <a:cubicBezTo>
                    <a:pt x="6973632" y="3073519"/>
                    <a:pt x="6087157" y="3959993"/>
                    <a:pt x="4993635" y="3959993"/>
                  </a:cubicBezTo>
                  <a:lnTo>
                    <a:pt x="4974887" y="3959047"/>
                  </a:lnTo>
                  <a:lnTo>
                    <a:pt x="4974887" y="3959992"/>
                  </a:lnTo>
                  <a:lnTo>
                    <a:pt x="0" y="395999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62B8DB61-D0A2-0F44-BCB5-5BFCF2321E6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1569720"/>
              <a:ext cx="6781800" cy="3718560"/>
            </a:xfrm>
            <a:custGeom>
              <a:avLst/>
              <a:gdLst>
                <a:gd name="connsiteX0" fmla="*/ 0 w 6781800"/>
                <a:gd name="connsiteY0" fmla="*/ 0 h 3718560"/>
                <a:gd name="connsiteX1" fmla="*/ 4904915 w 6781800"/>
                <a:gd name="connsiteY1" fmla="*/ 0 h 3718560"/>
                <a:gd name="connsiteX2" fmla="*/ 4904915 w 6781800"/>
                <a:gd name="connsiteY2" fmla="*/ 889 h 3718560"/>
                <a:gd name="connsiteX3" fmla="*/ 4922520 w 6781800"/>
                <a:gd name="connsiteY3" fmla="*/ 0 h 3718560"/>
                <a:gd name="connsiteX4" fmla="*/ 6781800 w 6781800"/>
                <a:gd name="connsiteY4" fmla="*/ 1859280 h 3718560"/>
                <a:gd name="connsiteX5" fmla="*/ 4922520 w 6781800"/>
                <a:gd name="connsiteY5" fmla="*/ 3718560 h 3718560"/>
                <a:gd name="connsiteX6" fmla="*/ 4904915 w 6781800"/>
                <a:gd name="connsiteY6" fmla="*/ 3717671 h 3718560"/>
                <a:gd name="connsiteX7" fmla="*/ 4904915 w 6781800"/>
                <a:gd name="connsiteY7" fmla="*/ 3718559 h 3718560"/>
                <a:gd name="connsiteX8" fmla="*/ 0 w 6781800"/>
                <a:gd name="connsiteY8" fmla="*/ 3718559 h 371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1800" h="3718560">
                  <a:moveTo>
                    <a:pt x="0" y="0"/>
                  </a:moveTo>
                  <a:lnTo>
                    <a:pt x="4904915" y="0"/>
                  </a:lnTo>
                  <a:lnTo>
                    <a:pt x="4904915" y="889"/>
                  </a:lnTo>
                  <a:lnTo>
                    <a:pt x="4922520" y="0"/>
                  </a:lnTo>
                  <a:cubicBezTo>
                    <a:pt x="5949372" y="0"/>
                    <a:pt x="6781800" y="832428"/>
                    <a:pt x="6781800" y="1859280"/>
                  </a:cubicBezTo>
                  <a:cubicBezTo>
                    <a:pt x="6781800" y="2886132"/>
                    <a:pt x="5949372" y="3718560"/>
                    <a:pt x="4922520" y="3718560"/>
                  </a:cubicBezTo>
                  <a:lnTo>
                    <a:pt x="4904915" y="3717671"/>
                  </a:lnTo>
                  <a:lnTo>
                    <a:pt x="4904915" y="3718559"/>
                  </a:lnTo>
                  <a:lnTo>
                    <a:pt x="0" y="37185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529B46F-6D24-AF48-B74E-980AEC27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2696845"/>
            <a:ext cx="5273040" cy="15398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0827327F-689D-D148-B34D-08CC01D7691B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E54FC96C-E284-964C-88E8-94790FD588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C6F930B-F36B-444A-9C21-D862411CD7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CDED7067-A3C3-0E4E-9132-9F7D4B2DF0D3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74517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80508650-3819-E14B-B4C8-29E1E0782CB1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368353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5353981E-42D4-4744-80CF-976C53D98BBF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662189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BA8BEE0D-6A95-6948-914A-0E4D9AA2A075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956026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Freihandform 46">
            <a:extLst>
              <a:ext uri="{FF2B5EF4-FFF2-40B4-BE49-F238E27FC236}">
                <a16:creationId xmlns:a16="http://schemas.microsoft.com/office/drawing/2014/main" id="{5F3D6D45-BC98-2541-9F45-3EFFB07E7465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249862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reihandform 47">
            <a:extLst>
              <a:ext uri="{FF2B5EF4-FFF2-40B4-BE49-F238E27FC236}">
                <a16:creationId xmlns:a16="http://schemas.microsoft.com/office/drawing/2014/main" id="{1CBB9F7C-7A94-4946-B3CD-5C4192770304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543698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F72E2DA1-E05A-E14E-BF9E-6972AF0D0293}"/>
              </a:ext>
            </a:extLst>
          </p:cNvPr>
          <p:cNvSpPr>
            <a:spLocks noChangeAspect="1"/>
          </p:cNvSpPr>
          <p:nvPr userDrawn="1"/>
        </p:nvSpPr>
        <p:spPr>
          <a:xfrm>
            <a:off x="-1455993" y="1837535"/>
            <a:ext cx="562263" cy="212646"/>
          </a:xfrm>
          <a:custGeom>
            <a:avLst/>
            <a:gdLst>
              <a:gd name="connsiteX0" fmla="*/ 1470495 w 7877027"/>
              <a:gd name="connsiteY0" fmla="*/ 0 h 2979068"/>
              <a:gd name="connsiteX1" fmla="*/ 1489534 w 7877027"/>
              <a:gd name="connsiteY1" fmla="*/ 0 h 2979068"/>
              <a:gd name="connsiteX2" fmla="*/ 6373389 w 7877027"/>
              <a:gd name="connsiteY2" fmla="*/ 0 h 2979068"/>
              <a:gd name="connsiteX3" fmla="*/ 6373389 w 7877027"/>
              <a:gd name="connsiteY3" fmla="*/ 712 h 2979068"/>
              <a:gd name="connsiteX4" fmla="*/ 6387493 w 7877027"/>
              <a:gd name="connsiteY4" fmla="*/ 0 h 2979068"/>
              <a:gd name="connsiteX5" fmla="*/ 7877027 w 7877027"/>
              <a:gd name="connsiteY5" fmla="*/ 1489534 h 2979068"/>
              <a:gd name="connsiteX6" fmla="*/ 6387493 w 7877027"/>
              <a:gd name="connsiteY6" fmla="*/ 2979068 h 2979068"/>
              <a:gd name="connsiteX7" fmla="*/ 6373389 w 7877027"/>
              <a:gd name="connsiteY7" fmla="*/ 2978356 h 2979068"/>
              <a:gd name="connsiteX8" fmla="*/ 6373389 w 7877027"/>
              <a:gd name="connsiteY8" fmla="*/ 2979067 h 2979068"/>
              <a:gd name="connsiteX9" fmla="*/ 1489554 w 7877027"/>
              <a:gd name="connsiteY9" fmla="*/ 2979067 h 2979068"/>
              <a:gd name="connsiteX10" fmla="*/ 1489534 w 7877027"/>
              <a:gd name="connsiteY10" fmla="*/ 2979068 h 2979068"/>
              <a:gd name="connsiteX11" fmla="*/ 1489514 w 7877027"/>
              <a:gd name="connsiteY11" fmla="*/ 2979067 h 2979068"/>
              <a:gd name="connsiteX12" fmla="*/ 1470495 w 7877027"/>
              <a:gd name="connsiteY12" fmla="*/ 2979067 h 2979068"/>
              <a:gd name="connsiteX13" fmla="*/ 1470495 w 7877027"/>
              <a:gd name="connsiteY13" fmla="*/ 2978107 h 2979068"/>
              <a:gd name="connsiteX14" fmla="*/ 1337238 w 7877027"/>
              <a:gd name="connsiteY14" fmla="*/ 2971378 h 2979068"/>
              <a:gd name="connsiteX15" fmla="*/ 0 w 7877027"/>
              <a:gd name="connsiteY15" fmla="*/ 1489534 h 2979068"/>
              <a:gd name="connsiteX16" fmla="*/ 1337238 w 7877027"/>
              <a:gd name="connsiteY16" fmla="*/ 7690 h 2979068"/>
              <a:gd name="connsiteX17" fmla="*/ 1470495 w 7877027"/>
              <a:gd name="connsiteY17" fmla="*/ 961 h 29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77027" h="2979068">
                <a:moveTo>
                  <a:pt x="1470495" y="0"/>
                </a:moveTo>
                <a:lnTo>
                  <a:pt x="1489534" y="0"/>
                </a:lnTo>
                <a:lnTo>
                  <a:pt x="6373389" y="0"/>
                </a:lnTo>
                <a:lnTo>
                  <a:pt x="6373389" y="712"/>
                </a:lnTo>
                <a:lnTo>
                  <a:pt x="6387493" y="0"/>
                </a:lnTo>
                <a:cubicBezTo>
                  <a:pt x="7210140" y="0"/>
                  <a:pt x="7877027" y="666887"/>
                  <a:pt x="7877027" y="1489534"/>
                </a:cubicBezTo>
                <a:cubicBezTo>
                  <a:pt x="7877027" y="2312181"/>
                  <a:pt x="7210140" y="2979068"/>
                  <a:pt x="6387493" y="2979068"/>
                </a:cubicBezTo>
                <a:lnTo>
                  <a:pt x="6373389" y="2978356"/>
                </a:lnTo>
                <a:lnTo>
                  <a:pt x="6373389" y="2979067"/>
                </a:lnTo>
                <a:lnTo>
                  <a:pt x="1489554" y="2979067"/>
                </a:lnTo>
                <a:lnTo>
                  <a:pt x="1489534" y="2979068"/>
                </a:lnTo>
                <a:lnTo>
                  <a:pt x="1489514" y="2979067"/>
                </a:lnTo>
                <a:lnTo>
                  <a:pt x="1470495" y="2979067"/>
                </a:lnTo>
                <a:lnTo>
                  <a:pt x="1470495" y="2978107"/>
                </a:lnTo>
                <a:lnTo>
                  <a:pt x="1337238" y="2971378"/>
                </a:lnTo>
                <a:cubicBezTo>
                  <a:pt x="586131" y="2895099"/>
                  <a:pt x="0" y="2260766"/>
                  <a:pt x="0" y="1489534"/>
                </a:cubicBezTo>
                <a:cubicBezTo>
                  <a:pt x="0" y="718303"/>
                  <a:pt x="586131" y="83969"/>
                  <a:pt x="1337238" y="7690"/>
                </a:cubicBezTo>
                <a:lnTo>
                  <a:pt x="1470495" y="9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58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12B32E8-4AE7-5F40-8616-6C3D763EF553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95BFC32F-2C01-024A-8D5E-08A1F66C5D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6617A24-2A9B-5C4C-9189-DEB4B15956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61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F4D0F36-1797-5547-8901-C35FA57BABB1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3" name="Freihandform 2">
              <a:extLst>
                <a:ext uri="{FF2B5EF4-FFF2-40B4-BE49-F238E27FC236}">
                  <a16:creationId xmlns:a16="http://schemas.microsoft.com/office/drawing/2014/main" id="{9EDFE8CC-4284-DE45-A56B-5B7F336474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EE5CFE1-5A29-F641-8B1B-7D0FFA8A9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EFD533-AB96-8F4B-A39A-A7236CF99C27}"/>
              </a:ext>
            </a:extLst>
          </p:cNvPr>
          <p:cNvGrpSpPr/>
          <p:nvPr userDrawn="1"/>
        </p:nvGrpSpPr>
        <p:grpSpPr>
          <a:xfrm>
            <a:off x="5303521" y="934567"/>
            <a:ext cx="5084824" cy="5084824"/>
            <a:chOff x="4587241" y="788631"/>
            <a:chExt cx="5084824" cy="508482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A389A1-9DAE-F046-8CFB-48166EFD6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87241" y="788631"/>
              <a:ext cx="5084824" cy="5084824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381F49-97E2-5E41-8C40-6D0E7C6924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62303" y="863693"/>
              <a:ext cx="4857361" cy="4857361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18990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F4D0F36-1797-5547-8901-C35FA57BABB1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3" name="Freihandform 2">
              <a:extLst>
                <a:ext uri="{FF2B5EF4-FFF2-40B4-BE49-F238E27FC236}">
                  <a16:creationId xmlns:a16="http://schemas.microsoft.com/office/drawing/2014/main" id="{9EDFE8CC-4284-DE45-A56B-5B7F336474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EE5CFE1-5A29-F641-8B1B-7D0FFA8A9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EFD533-AB96-8F4B-A39A-A7236CF99C27}"/>
              </a:ext>
            </a:extLst>
          </p:cNvPr>
          <p:cNvGrpSpPr/>
          <p:nvPr userDrawn="1"/>
        </p:nvGrpSpPr>
        <p:grpSpPr>
          <a:xfrm>
            <a:off x="975361" y="728827"/>
            <a:ext cx="5084824" cy="5084824"/>
            <a:chOff x="4587241" y="788631"/>
            <a:chExt cx="5084824" cy="508482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A389A1-9DAE-F046-8CFB-48166EFD6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87241" y="788631"/>
              <a:ext cx="5084824" cy="5084824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381F49-97E2-5E41-8C40-6D0E7C6924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62303" y="863693"/>
              <a:ext cx="4857361" cy="4857361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5943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9B46F-6D24-AF48-B74E-980AEC27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F977CE-3760-C446-9EB2-44809E04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314C542-EB29-E847-9884-2760A88A23A3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C6560F33-3A36-514D-82EF-EAAA650F02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820A7A3-78A8-9B46-A5B8-ABFD95765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90530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99C54-F2DE-3845-A57D-9270CFD4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A38F25-1826-4E43-BB87-6F19A3D26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856802-A6EE-7344-BC83-C77F9CB60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9F5F47-85B6-C34E-B5AD-51732154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5F3829-710D-7041-A3C0-041E4245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01576E-139E-0A47-A7D2-9BFFAE45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DFE6021-C12F-D841-9850-726180A61CD7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AA44C990-20F4-0B4B-A70E-EFB4341EB0F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73AB941-0779-C44D-8AA0-2662997748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570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4FA25-EA17-BF43-912C-FD3EF2AC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3B3842-4E96-3541-BCF3-41034B43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B09F5F-1B7B-6940-81E1-C22FFDC7C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95C254-EFAF-F34A-BE28-00E2D9DA6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B7E9F1-D7A3-BA4D-9582-1BC3FD78F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4665EE-3E80-9444-9190-795E38C9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804556-69A3-9649-B4D0-87DC8240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FCBF6CC-6C9B-D04F-86DF-CBA9A8FA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6330933-953E-D34A-872C-2A78BAFE2CF9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50C9BDBC-51F3-244D-A9D8-B685FC4412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122E020-E951-314D-9DAE-EAE11C0585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66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42F17-9BF7-8A40-860F-0C9B2E4E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2EA447C-F212-AD47-B88D-C5A3323F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A3BAFD-0CE9-8C42-8024-582D2448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93620-0447-344E-81B1-51916F9B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4E21D6B-2802-FA4A-8BA1-2ECBCD971A56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7" name="Freihandform 6">
              <a:extLst>
                <a:ext uri="{FF2B5EF4-FFF2-40B4-BE49-F238E27FC236}">
                  <a16:creationId xmlns:a16="http://schemas.microsoft.com/office/drawing/2014/main" id="{E4510681-D1B2-5448-8083-704B0438AE8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2496CB-A512-1844-978F-BA3D5B6E41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682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484F2-201E-D540-A43A-09222B94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93E6F9-5B9E-DD4C-8E72-4E4251D0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AC136F-CAA0-C24E-A6C5-2DEF0D3C0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0FF84C-2D19-BB46-BF40-FD7A468E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10A733-4F5F-6B44-BFF8-84E7EE2C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249881-8093-B443-9E38-10C96A3A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D56F7C9-8C03-144D-BEC4-AFCBA8198747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B3C61D1F-C81B-2F41-8E37-3D0CCD30DC8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FFDA375-DCA7-644D-8C80-6C46DDDCC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FB2244B-8724-114D-8D3C-AA4B6BE9A57D}"/>
              </a:ext>
            </a:extLst>
          </p:cNvPr>
          <p:cNvGrpSpPr/>
          <p:nvPr userDrawn="1"/>
        </p:nvGrpSpPr>
        <p:grpSpPr>
          <a:xfrm>
            <a:off x="10672812" y="6171791"/>
            <a:ext cx="1722923" cy="902897"/>
            <a:chOff x="10520412" y="6019391"/>
            <a:chExt cx="1722923" cy="902897"/>
          </a:xfrm>
        </p:grpSpPr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362B9D13-7BC7-3F48-837D-F53E09B9B2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4439D70-CB01-1447-8573-A7ED49170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898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9CFA0-6F48-4F44-9B1C-6CEF11F7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C2A9344-2BD8-B44F-B4DF-75AB4F383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B37F5E-A0F3-1740-B74F-145674F56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A35606-2639-E640-AAD9-2B61FD38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6F1F49-ED9E-2041-B167-020E9BDC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CE8F98-4A11-2E42-9820-EE7511C6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A14DEFF-35C1-6741-A0D3-6AD744137D30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F6EF575E-568A-6041-B8AD-6BEDFD9FA5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8E5858F-CE60-0F47-BD96-FA2145CAE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19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12B32E8-4AE7-5F40-8616-6C3D763EF553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95BFC32F-2C01-024A-8D5E-08A1F66C5D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6617A24-2A9B-5C4C-9189-DEB4B15956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2458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219A9-8FFC-4C42-A703-DF788762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0751FA-8B23-7043-9AEF-70099BB2B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BFB001-3BFA-5443-B0CD-42C06125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A65A80-C6D2-3944-91BF-B536A462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6E8A0A-AEA5-024D-A262-88D2CE43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3F6838B-1788-A848-A6F0-C73508D287A9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2C968B90-56D9-E84B-B5A7-96CEE8D1B1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5FA6FC3-1E76-FC46-83D9-72B121D1A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4260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0AC1F25-8763-9F46-8A42-2062C6487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E4E34D-CF51-5C4A-BED0-C04252333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CE0C4C-50F8-8548-B8E2-24DF1EA4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35C582-F6CC-824A-98EA-72CCD4D91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20BDF6-3AFD-BF46-BDC6-F8327001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B55179-42B2-D24B-911B-D8698F237FDA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75B382DD-AA66-9A46-98B1-8F82EF1F00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2667F65-D3B9-8A4A-9F59-5015236A4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693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22000">
              <a:srgbClr val="DDEEF9"/>
            </a:gs>
            <a:gs pos="0">
              <a:srgbClr val="BADDF2"/>
            </a:gs>
            <a:gs pos="56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D3A6A-D8D8-432A-B381-91D0F56C2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"/>
            <a:ext cx="12192000" cy="68579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561107-2029-4B6A-B5E6-F8EA54928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6" y="6263457"/>
            <a:ext cx="598975" cy="427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C6D42-E278-4D15-98FD-F4022844C2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276" y="2269471"/>
            <a:ext cx="5524501" cy="11363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2800">
                <a:solidFill>
                  <a:srgbClr val="138CD3"/>
                </a:solidFill>
                <a:latin typeface="+mn-lt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DC59A-7103-4E9C-8355-81710CFAF8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3276" y="3888549"/>
            <a:ext cx="5524501" cy="3248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D86B3-39DC-4A52-A617-1E6372688742}"/>
              </a:ext>
            </a:extLst>
          </p:cNvPr>
          <p:cNvSpPr txBox="1"/>
          <p:nvPr userDrawn="1"/>
        </p:nvSpPr>
        <p:spPr>
          <a:xfrm>
            <a:off x="6338479" y="4928566"/>
            <a:ext cx="1671512" cy="446079"/>
          </a:xfrm>
          <a:prstGeom prst="rect">
            <a:avLst/>
          </a:prstGeom>
          <a:noFill/>
        </p:spPr>
        <p:txBody>
          <a:bodyPr wrap="square" lIns="121704" tIns="60852" rIns="121704" bIns="60852" rtlCol="0">
            <a:noAutofit/>
          </a:bodyPr>
          <a:lstStyle/>
          <a:p>
            <a:pPr algn="ctr"/>
            <a: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  <a:t>HARDWARE &amp;</a:t>
            </a:r>
            <a:b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</a:br>
            <a: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  <a:t>HOME IMPROVEMENT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4717B-7488-4DBC-940C-23CEDFCD1F22}"/>
              </a:ext>
            </a:extLst>
          </p:cNvPr>
          <p:cNvSpPr txBox="1"/>
          <p:nvPr userDrawn="1"/>
        </p:nvSpPr>
        <p:spPr>
          <a:xfrm>
            <a:off x="2705013" y="4922610"/>
            <a:ext cx="1399955" cy="446079"/>
          </a:xfrm>
          <a:prstGeom prst="rect">
            <a:avLst/>
          </a:prstGeom>
          <a:noFill/>
        </p:spPr>
        <p:txBody>
          <a:bodyPr wrap="square" lIns="121704" tIns="60852" rIns="121704" bIns="60852" rtlCol="0">
            <a:noAutofit/>
          </a:bodyPr>
          <a:lstStyle>
            <a:defPPr>
              <a:defRPr lang="en-US"/>
            </a:defPPr>
            <a:lvl1pPr algn="ctr">
              <a:defRPr sz="1200" b="1" cap="all" spc="100" normalizeH="0" baseline="0">
                <a:solidFill>
                  <a:srgbClr val="1382C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spc="0" dirty="0">
                <a:solidFill>
                  <a:srgbClr val="9F9F9F"/>
                </a:solidFill>
              </a:rPr>
              <a:t>APPLIANCES &amp;</a:t>
            </a:r>
            <a:br>
              <a:rPr lang="en-US" sz="1100" spc="0" dirty="0">
                <a:solidFill>
                  <a:srgbClr val="9F9F9F"/>
                </a:solidFill>
              </a:rPr>
            </a:br>
            <a:r>
              <a:rPr lang="en-US" sz="1100" spc="0" dirty="0">
                <a:solidFill>
                  <a:srgbClr val="9F9F9F"/>
                </a:solidFill>
              </a:rPr>
              <a:t>PERSONAL 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FB02C-DD9C-4371-BC01-730CE796FB2D}"/>
              </a:ext>
            </a:extLst>
          </p:cNvPr>
          <p:cNvSpPr txBox="1"/>
          <p:nvPr userDrawn="1"/>
        </p:nvSpPr>
        <p:spPr>
          <a:xfrm>
            <a:off x="8171349" y="4927914"/>
            <a:ext cx="1399955" cy="446079"/>
          </a:xfrm>
          <a:prstGeom prst="rect">
            <a:avLst/>
          </a:prstGeom>
          <a:noFill/>
        </p:spPr>
        <p:txBody>
          <a:bodyPr wrap="square" lIns="121704" tIns="60852" rIns="121704" bIns="60852" rtlCol="0" anchor="ctr" anchorCtr="0">
            <a:noAutofit/>
          </a:bodyPr>
          <a:lstStyle/>
          <a:p>
            <a:pPr algn="ctr"/>
            <a: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  <a:t>PET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C0EE1-D77F-448D-AB04-0FC4BE36C03C}"/>
              </a:ext>
            </a:extLst>
          </p:cNvPr>
          <p:cNvSpPr txBox="1"/>
          <p:nvPr userDrawn="1"/>
        </p:nvSpPr>
        <p:spPr>
          <a:xfrm>
            <a:off x="4601969" y="5014050"/>
            <a:ext cx="1399955" cy="284495"/>
          </a:xfrm>
          <a:prstGeom prst="rect">
            <a:avLst/>
          </a:prstGeom>
          <a:noFill/>
        </p:spPr>
        <p:txBody>
          <a:bodyPr wrap="square" lIns="121704" tIns="60852" rIns="121704" bIns="60852" rtlCol="0">
            <a:noAutofit/>
          </a:bodyPr>
          <a:lstStyle/>
          <a:p>
            <a:pPr algn="ctr"/>
            <a: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  <a:t>BATTERIES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3E322-B218-4018-9417-6809955EB2E2}"/>
              </a:ext>
            </a:extLst>
          </p:cNvPr>
          <p:cNvSpPr txBox="1"/>
          <p:nvPr userDrawn="1"/>
        </p:nvSpPr>
        <p:spPr>
          <a:xfrm>
            <a:off x="620391" y="4923819"/>
            <a:ext cx="1397100" cy="446079"/>
          </a:xfrm>
          <a:prstGeom prst="rect">
            <a:avLst/>
          </a:prstGeom>
          <a:noFill/>
        </p:spPr>
        <p:txBody>
          <a:bodyPr wrap="square" lIns="121704" tIns="60852" rIns="121704" bIns="60852" rtlCol="0" anchor="ctr" anchorCtr="0">
            <a:noAutofit/>
          </a:bodyPr>
          <a:lstStyle/>
          <a:p>
            <a:pPr algn="ctr"/>
            <a: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  <a:t>AUTO CARE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38B1C5-A20D-4A90-99C2-43FBED4BB6A8}"/>
              </a:ext>
            </a:extLst>
          </p:cNvPr>
          <p:cNvCxnSpPr>
            <a:cxnSpLocks/>
          </p:cNvCxnSpPr>
          <p:nvPr userDrawn="1"/>
        </p:nvCxnSpPr>
        <p:spPr>
          <a:xfrm>
            <a:off x="609610" y="4912547"/>
            <a:ext cx="10975111" cy="0"/>
          </a:xfrm>
          <a:prstGeom prst="line">
            <a:avLst/>
          </a:prstGeom>
          <a:ln w="3175" cap="rnd">
            <a:solidFill>
              <a:srgbClr val="3BA9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15507A-3DFC-449F-8973-A1B6CC2E591F}"/>
              </a:ext>
            </a:extLst>
          </p:cNvPr>
          <p:cNvSpPr txBox="1"/>
          <p:nvPr userDrawn="1"/>
        </p:nvSpPr>
        <p:spPr>
          <a:xfrm>
            <a:off x="10149965" y="4923819"/>
            <a:ext cx="1399955" cy="446079"/>
          </a:xfrm>
          <a:prstGeom prst="rect">
            <a:avLst/>
          </a:prstGeom>
          <a:noFill/>
        </p:spPr>
        <p:txBody>
          <a:bodyPr wrap="square" lIns="121704" tIns="60852" rIns="121704" bIns="60852" rtlCol="0">
            <a:noAutofit/>
          </a:bodyPr>
          <a:lstStyle/>
          <a:p>
            <a:pPr algn="ctr"/>
            <a: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  <a:t>HOME</a:t>
            </a:r>
            <a:b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</a:br>
            <a:r>
              <a:rPr lang="en-US" sz="1100" b="1" cap="all" dirty="0">
                <a:solidFill>
                  <a:srgbClr val="9F9F9F"/>
                </a:solidFill>
                <a:cs typeface="Calibri" panose="020F0502020204030204" pitchFamily="34" charset="0"/>
              </a:rPr>
              <a:t>&amp; GARDEN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210214-87DA-4114-B5AE-61F44D3FAA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4" y="5740762"/>
            <a:ext cx="709533" cy="5079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AB8-74B8-4E0A-89AF-927D8328C2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5" y="5210401"/>
            <a:ext cx="724203" cy="724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DDD269-6281-4B56-A315-7FCE0DABAB9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27" y="5685293"/>
            <a:ext cx="1016884" cy="2162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18AC0-097C-4E85-932A-3F8E6DCA2D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83" y="6157404"/>
            <a:ext cx="1032528" cy="165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245F62-F08B-446B-85ED-E4EBDE97C1D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11" y="5514425"/>
            <a:ext cx="994056" cy="2189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61D09C-4AB8-43A6-B7CD-4849353AC2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99" y="6298452"/>
            <a:ext cx="744268" cy="299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B15D7A-F79A-4F11-B7DB-731AC455D3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21" y="5928235"/>
            <a:ext cx="754209" cy="198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6084E5-9968-418E-A671-BF8E8D9A2BA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51" y="5452741"/>
            <a:ext cx="1169912" cy="2546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1C851C-AEA5-4712-B0F9-6C9B1640D53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57" y="5900662"/>
            <a:ext cx="1291835" cy="2316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4A65A86-CA88-4679-B3E3-8C7534AFD3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15" y="6374466"/>
            <a:ext cx="1360017" cy="182519"/>
          </a:xfrm>
          <a:prstGeom prst="rect">
            <a:avLst/>
          </a:prstGeom>
        </p:spPr>
      </p:pic>
      <p:pic>
        <p:nvPicPr>
          <p:cNvPr id="25" name="Picture 24" descr="hotshot.png">
            <a:extLst>
              <a:ext uri="{FF2B5EF4-FFF2-40B4-BE49-F238E27FC236}">
                <a16:creationId xmlns:a16="http://schemas.microsoft.com/office/drawing/2014/main" id="{65FC9906-A87B-420C-8E11-EA2C6F235D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757" y="5849192"/>
            <a:ext cx="438360" cy="4444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852A17-24DA-476D-8938-D3C63BC6F4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95" y="5411808"/>
            <a:ext cx="954672" cy="397957"/>
          </a:xfrm>
          <a:prstGeom prst="rect">
            <a:avLst/>
          </a:prstGeom>
        </p:spPr>
      </p:pic>
      <p:pic>
        <p:nvPicPr>
          <p:cNvPr id="27" name="Picture 26" descr="cutterlogo.png">
            <a:extLst>
              <a:ext uri="{FF2B5EF4-FFF2-40B4-BE49-F238E27FC236}">
                <a16:creationId xmlns:a16="http://schemas.microsoft.com/office/drawing/2014/main" id="{91214AFD-9F3F-4730-9AF9-41C00D90589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69" y="6355225"/>
            <a:ext cx="647787" cy="287905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1B78B6E-0B61-46C6-9655-A43B7AB0E5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941" y="5857525"/>
            <a:ext cx="843675" cy="46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ED8CFD-13B8-4680-87EF-53ECDDD05D4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69" y="6365735"/>
            <a:ext cx="629841" cy="280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534086A-9900-4F0B-87ED-D4479EFA2B0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269" y="5384218"/>
            <a:ext cx="853315" cy="435175"/>
          </a:xfrm>
          <a:prstGeom prst="rect">
            <a:avLst/>
          </a:prstGeom>
        </p:spPr>
      </p:pic>
      <p:pic>
        <p:nvPicPr>
          <p:cNvPr id="31" name="Picture 30" descr="SPB_logo_new.png">
            <a:extLst>
              <a:ext uri="{FF2B5EF4-FFF2-40B4-BE49-F238E27FC236}">
                <a16:creationId xmlns:a16="http://schemas.microsoft.com/office/drawing/2014/main" id="{BCE94648-B030-4F80-A4DD-1EC34FA9AE9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27" y="272773"/>
            <a:ext cx="4034480" cy="1114761"/>
          </a:xfrm>
          <a:prstGeom prst="rect">
            <a:avLst/>
          </a:prstGeom>
        </p:spPr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BA77991-6A93-49C3-BB71-702D0BB9A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3279" y="4145271"/>
            <a:ext cx="5524500" cy="301752"/>
          </a:xfrm>
          <a:prstGeom prst="rect">
            <a:avLst/>
          </a:prstGeom>
        </p:spPr>
        <p:txBody>
          <a:bodyPr vert="horz" lIns="91424" tIns="45718" rIns="91424" bIns="45718" rtlCol="0" anchor="ctr" anchorCtr="0">
            <a:noAutofit/>
          </a:bodyPr>
          <a:lstStyle>
            <a:lvl1pPr>
              <a:def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Presenter’s Title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74CBE9AB-FDFC-4C7D-9C80-F50CFB480A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34779" y="3405781"/>
            <a:ext cx="5522976" cy="30175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rgbClr val="138CD3"/>
                </a:solidFill>
              </a:defRPr>
            </a:lvl1pPr>
            <a:lvl2pPr marL="457107" indent="0">
              <a:buNone/>
              <a:defRPr/>
            </a:lvl2pPr>
            <a:lvl3pPr marL="914218" indent="0">
              <a:buNone/>
              <a:defRPr/>
            </a:lvl3pPr>
            <a:lvl4pPr marL="1371328" indent="0">
              <a:buNone/>
              <a:defRPr/>
            </a:lvl4pPr>
            <a:lvl5pPr marL="1828437" indent="0">
              <a:buNone/>
              <a:defRPr/>
            </a:lvl5pPr>
          </a:lstStyle>
          <a:p>
            <a:pPr lvl="0"/>
            <a:r>
              <a:rPr lang="en-US" dirty="0"/>
              <a:t>Date - Location</a:t>
            </a:r>
          </a:p>
        </p:txBody>
      </p:sp>
    </p:spTree>
    <p:extLst>
      <p:ext uri="{BB962C8B-B14F-4D97-AF65-F5344CB8AC3E}">
        <p14:creationId xmlns:p14="http://schemas.microsoft.com/office/powerpoint/2010/main" val="276092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ADA54-F8F1-492B-8901-F093508FE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67" y="146062"/>
            <a:ext cx="11414908" cy="815975"/>
          </a:xfrm>
          <a:prstGeom prst="rect">
            <a:avLst/>
          </a:prstGeom>
        </p:spPr>
        <p:txBody>
          <a:bodyPr vert="horz" lIns="91424" tIns="45718" rIns="91424" bIns="45718" rtlCol="0" anchor="b">
            <a:noAutofit/>
          </a:bodyPr>
          <a:lstStyle>
            <a:lvl1pPr>
              <a:defRPr lang="en-US" sz="2400">
                <a:solidFill>
                  <a:srgbClr val="138CD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F621-D71E-4CFE-922B-F6556D690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67" y="1123952"/>
            <a:ext cx="11414908" cy="5053013"/>
          </a:xfrm>
          <a:prstGeom prst="rect">
            <a:avLst/>
          </a:prstGeom>
        </p:spPr>
        <p:txBody>
          <a:bodyPr vert="horz" lIns="91424" tIns="45718" rIns="91424" bIns="45718" rtlCol="0">
            <a:noAutofit/>
          </a:bodyPr>
          <a:lstStyle>
            <a:lvl1pPr>
              <a:defRPr lang="en-US" sz="19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6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US" sz="15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US" sz="12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US" sz="11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342834" lvl="0" indent="-342834">
              <a:spcBef>
                <a:spcPct val="20000"/>
              </a:spcBef>
              <a:buClr>
                <a:srgbClr val="138CD3"/>
              </a:buClr>
              <a:buFont typeface="Wingdings" panose="05000000000000000000" pitchFamily="2" charset="2"/>
              <a:buChar char="§"/>
            </a:pPr>
            <a:r>
              <a:rPr lang="en-US" dirty="0"/>
              <a:t>Edit Master text styles</a:t>
            </a:r>
          </a:p>
          <a:p>
            <a:pPr marL="742801" lvl="1" indent="-285697">
              <a:spcBef>
                <a:spcPct val="20000"/>
              </a:spcBef>
              <a:buClr>
                <a:srgbClr val="138CD3"/>
              </a:buClr>
            </a:pPr>
            <a:r>
              <a:rPr lang="en-US" dirty="0"/>
              <a:t>Second level</a:t>
            </a:r>
          </a:p>
          <a:p>
            <a:pPr lvl="2">
              <a:spcBef>
                <a:spcPct val="20000"/>
              </a:spcBef>
              <a:buClr>
                <a:srgbClr val="138CD3"/>
              </a:buClr>
              <a:buChar char="̶"/>
            </a:pPr>
            <a:r>
              <a:rPr lang="en-US" dirty="0"/>
              <a:t>Third level</a:t>
            </a:r>
          </a:p>
          <a:p>
            <a:pPr lvl="3">
              <a:spcBef>
                <a:spcPct val="20000"/>
              </a:spcBef>
              <a:buClr>
                <a:srgbClr val="138CD3"/>
              </a:buClr>
            </a:pPr>
            <a:r>
              <a:rPr lang="en-US" dirty="0"/>
              <a:t>Fourth level</a:t>
            </a:r>
          </a:p>
          <a:p>
            <a:pPr lvl="4">
              <a:spcBef>
                <a:spcPct val="20000"/>
              </a:spcBef>
              <a:buClr>
                <a:srgbClr val="138CD3"/>
              </a:buClr>
              <a:buFont typeface="Wingdings" panose="05000000000000000000" pitchFamily="2" charset="2"/>
              <a:buChar char="Ø"/>
            </a:pPr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C0109-95C5-4F45-ABBD-D8EAFB08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628" y="6356360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>
              <a:defRPr lang="en-US" sz="900" smtClean="0"/>
            </a:lvl1pPr>
          </a:lstStyle>
          <a:p>
            <a:fld id="{CF7996BF-29C5-41DD-A997-0EA4D7D5A9B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BFE1FA-6882-4D03-A03F-870FCB2F5141}"/>
              </a:ext>
            </a:extLst>
          </p:cNvPr>
          <p:cNvCxnSpPr>
            <a:cxnSpLocks/>
          </p:cNvCxnSpPr>
          <p:nvPr userDrawn="1"/>
        </p:nvCxnSpPr>
        <p:spPr>
          <a:xfrm>
            <a:off x="386567" y="987131"/>
            <a:ext cx="11414908" cy="0"/>
          </a:xfrm>
          <a:prstGeom prst="line">
            <a:avLst/>
          </a:prstGeom>
          <a:ln w="3175" cap="rnd">
            <a:solidFill>
              <a:srgbClr val="138CD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1E2DDD5-5B58-4437-9034-5DB923171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3" y="6383795"/>
            <a:ext cx="1121435" cy="3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77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B1C3-4167-4BDC-AC54-60B55D69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1F19F-D985-4FBB-B4F8-05B6919CA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7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48DC-1E4B-4135-BE62-FDA01084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E0028-D9E9-4DBD-9F87-014CD9EA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E08C2-8B1B-4106-A008-E86EEA10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25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203A-027D-4A65-94EE-488760FE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3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A6212-DDCE-46D6-9DB7-5F251FE48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47A7D-344F-42CB-A544-D1AE87815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1856-3B6A-4259-A3BA-64C330F9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0D715-3D5A-4BF2-A5C8-3D6E2484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77CB0-6EBB-409C-9390-CFDF292D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23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EB22D-9281-4345-8337-AE9A95974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3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C79A9-C27C-47FF-91AA-8C8B783FB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DC366-BF3E-4FCA-A484-82B8693ED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9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C7E9B-3794-4F92-BC89-62E125AA1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F9794-216B-45BC-8E39-4208D5FAE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20FB24-9906-4A15-B233-B5AC285DD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62926F-1832-419A-92A3-C069474A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63F8E1-1D06-4544-BE27-A9C0E154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82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C934-AF98-4D5A-A739-CD95430A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3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FF5AE-5BEC-4EC1-B00D-A1F3E0558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EC689-71ED-48CB-A4EE-5536EA46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A5F9B-7478-402D-86C6-20881C92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45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3C44F-3FFE-4B27-93B9-9AD1BD9D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658C6A-BBDD-4250-9BD1-98FA8D2A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5E3A4-015B-499D-AC5D-7F4BB7DE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58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CD7D-57E5-4392-9333-D4A88487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3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8DE14-2C56-429A-BD46-E6B4F2ABD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C0E9D-3C8F-4AEF-97A2-D81AC2DE1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CC696-080D-48CE-9BD5-8F690B6F1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09C97-FD25-4320-B038-E354F53A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02ABF-4C0E-4480-A6CF-5222B80D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5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F4D0F36-1797-5547-8901-C35FA57BABB1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3" name="Freihandform 2">
              <a:extLst>
                <a:ext uri="{FF2B5EF4-FFF2-40B4-BE49-F238E27FC236}">
                  <a16:creationId xmlns:a16="http://schemas.microsoft.com/office/drawing/2014/main" id="{9EDFE8CC-4284-DE45-A56B-5B7F336474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EE5CFE1-5A29-F641-8B1B-7D0FFA8A9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EFD533-AB96-8F4B-A39A-A7236CF99C27}"/>
              </a:ext>
            </a:extLst>
          </p:cNvPr>
          <p:cNvGrpSpPr/>
          <p:nvPr userDrawn="1"/>
        </p:nvGrpSpPr>
        <p:grpSpPr>
          <a:xfrm>
            <a:off x="5303521" y="934567"/>
            <a:ext cx="5084824" cy="5084824"/>
            <a:chOff x="4587241" y="788631"/>
            <a:chExt cx="5084824" cy="508482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A389A1-9DAE-F046-8CFB-48166EFD6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87241" y="788631"/>
              <a:ext cx="5084824" cy="5084824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381F49-97E2-5E41-8C40-6D0E7C6924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62303" y="863693"/>
              <a:ext cx="4857361" cy="485736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8846093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34E6-BCEC-4F6E-A13C-6B46C4C1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3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CD2F57-BF46-4FA3-9320-1D56FE6DB5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26367-AF83-4571-917D-AF597EF62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43FE1-F677-4014-8527-1A913255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7D2F3-1A93-4928-9B1E-8E5CAEEB0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C6351-54D2-4373-8BFA-7F53FB88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73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8A55-600E-442C-B496-502AD879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3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CA10B-8E39-4BEC-A3E2-7C2E2A7D4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1825629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978AF-AB00-4903-8134-74DBB21B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C39D6-BC85-4A9A-817C-2EB1D10C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40139-436C-44FB-862C-3FB1808F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07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29046-9380-443B-BC7E-33B8436F8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91673-0B65-45C3-AB9E-8D4AB0045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58263-CD13-4F12-A5DD-03F63F61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4F5E9-E289-4BC8-8EB6-336CB852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672EC-E681-42F0-94CF-40922AB0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358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4294967295"/>
          </p:nvPr>
        </p:nvSpPr>
        <p:spPr>
          <a:xfrm>
            <a:off x="609601" y="1143021"/>
            <a:ext cx="10959011" cy="4983159"/>
          </a:xfrm>
          <a:prstGeom prst="rect">
            <a:avLst/>
          </a:prstGeom>
        </p:spPr>
        <p:txBody>
          <a:bodyPr/>
          <a:lstStyle>
            <a:lvl1pPr>
              <a:buSzPts val="2700"/>
              <a:defRPr lang="de-DE" sz="2100"/>
            </a:lvl1pPr>
            <a:lvl2pPr>
              <a:spcBef>
                <a:spcPts val="476"/>
              </a:spcBef>
              <a:buSzPts val="2398"/>
              <a:defRPr lang="de-DE" sz="1900"/>
            </a:lvl2pPr>
            <a:lvl3pPr>
              <a:defRPr lang="de-DE"/>
            </a:lvl3pPr>
            <a:lvl4pPr>
              <a:buSzPts val="1800"/>
              <a:defRPr lang="de-DE" sz="1500"/>
            </a:lvl4pPr>
            <a:lvl5pPr>
              <a:spcBef>
                <a:spcPts val="237"/>
              </a:spcBef>
              <a:buSzPts val="1498"/>
              <a:defRPr lang="de-DE"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10668000" y="6264281"/>
            <a:ext cx="1016000" cy="3977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75494A-C3F6-4D44-9280-0EC442C9533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2255578" y="76217"/>
            <a:ext cx="9326831" cy="61649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607" tIns="54303" rIns="108607" bIns="54303" anchor="t" anchorCtr="0" compatLnSpc="1"/>
          <a:lstStyle>
            <a:lvl1pPr marL="0" marR="0" lvl="0" indent="0" algn="l" defTabSz="108605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400" b="1" i="0" u="none" strike="noStrike" kern="1200" cap="none" spc="0" baseline="0">
                <a:solidFill>
                  <a:srgbClr val="E46C0A"/>
                </a:solidFill>
                <a:uFillTx/>
                <a:latin typeface="Arial Rounded MT Bold" pitchFamily="34"/>
                <a:ea typeface="Arial"/>
                <a:cs typeface="Arial" pitchFamily="34"/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quarter" idx="7"/>
          </p:nvPr>
        </p:nvSpPr>
        <p:spPr>
          <a:xfrm>
            <a:off x="143345" y="6458617"/>
            <a:ext cx="55879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108607" tIns="54303" rIns="108607" bIns="54303" anchor="t" anchorCtr="1" compatLnSpc="1"/>
          <a:lstStyle>
            <a:lvl1pPr marL="0" marR="0" lvl="0" indent="0" algn="ctr" defTabSz="108605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ea typeface="ＭＳ Ｐゴシック" pitchFamily="17"/>
              </a:defRPr>
            </a:lvl1pPr>
          </a:lstStyle>
          <a:p>
            <a:r>
              <a:rPr lang="en-GB" dirty="0"/>
              <a:t>Strictly Confidential. For internal use only. </a:t>
            </a:r>
          </a:p>
        </p:txBody>
      </p:sp>
    </p:spTree>
    <p:extLst>
      <p:ext uri="{BB962C8B-B14F-4D97-AF65-F5344CB8AC3E}">
        <p14:creationId xmlns:p14="http://schemas.microsoft.com/office/powerpoint/2010/main" val="2376732658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2468D7-C642-4F91-B505-0B51AF6080DB}"/>
              </a:ext>
            </a:extLst>
          </p:cNvPr>
          <p:cNvSpPr/>
          <p:nvPr userDrawn="1"/>
        </p:nvSpPr>
        <p:spPr bwMode="auto">
          <a:xfrm>
            <a:off x="0" y="2286000"/>
            <a:ext cx="12192000" cy="1920240"/>
          </a:xfrm>
          <a:prstGeom prst="rect">
            <a:avLst/>
          </a:prstGeom>
          <a:gradFill flip="none" rotWithShape="1">
            <a:gsLst>
              <a:gs pos="0">
                <a:srgbClr val="006AB4"/>
              </a:gs>
              <a:gs pos="100000">
                <a:srgbClr val="00BFF2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lvl="0"/>
            <a:endParaRPr lang="en-US" sz="1800" dirty="0">
              <a:solidFill>
                <a:srgbClr val="003263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192307E-8353-4FE1-BC33-D8C597DB6C8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09518" y="2532113"/>
            <a:ext cx="5572963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Presentation Title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D972BA-29CB-4E7B-B344-A0C682DEDA7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309518" y="3110045"/>
            <a:ext cx="5572963" cy="4247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 anchorCtr="0">
            <a:noAutofit/>
          </a:bodyPr>
          <a:lstStyle>
            <a:lvl1pPr marL="16133" indent="0" algn="ctr">
              <a:buNone/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Date/Location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0E54DB-525D-405F-ACBF-D1EBB93517D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448056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27C293-AF94-4F50-BDBC-AA3FE77F7D4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448056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5027E3-C867-43F2-8BF1-62EF83C60CD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448056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8F3773-1B3E-40B6-832F-606A2BBD4129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80560"/>
            <a:ext cx="1828800" cy="182880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" name="Picture 16" descr="SPB_logo_new.png">
            <a:extLst>
              <a:ext uri="{FF2B5EF4-FFF2-40B4-BE49-F238E27FC236}">
                <a16:creationId xmlns:a16="http://schemas.microsoft.com/office/drawing/2014/main" id="{EAC5982E-1511-45D4-83F4-A0CEC8882C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36" y="425966"/>
            <a:ext cx="5738928" cy="15857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4410C-C2FB-43DD-AD10-834C40A8F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9517" y="3582402"/>
            <a:ext cx="5572963" cy="424732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3175239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-8229"/>
          <a:stretch/>
        </p:blipFill>
        <p:spPr>
          <a:xfrm>
            <a:off x="-6486" y="-16232"/>
            <a:ext cx="12212104" cy="66964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t="38496" r="22357"/>
          <a:stretch/>
        </p:blipFill>
        <p:spPr>
          <a:xfrm>
            <a:off x="-6485" y="3463046"/>
            <a:ext cx="12204970" cy="3394953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15938" y="4796367"/>
            <a:ext cx="11160124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57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2192000" cy="1090084"/>
          </a:xfrm>
          <a:prstGeom prst="rect">
            <a:avLst/>
          </a:prstGeom>
          <a:solidFill>
            <a:srgbClr val="7A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15938" y="205317"/>
            <a:ext cx="11160124" cy="67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15937" y="1295401"/>
            <a:ext cx="11160125" cy="468206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0" indent="115888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241294" indent="114297" algn="l">
              <a:buClr>
                <a:srgbClr val="7A1315"/>
              </a:buCl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4pPr>
            <a:lvl5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 Third level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7C313FC-DCDB-5341-979B-CF5E90A0522E}"/>
              </a:ext>
            </a:extLst>
          </p:cNvPr>
          <p:cNvSpPr txBox="1">
            <a:spLocks/>
          </p:cNvSpPr>
          <p:nvPr userDrawn="1"/>
        </p:nvSpPr>
        <p:spPr>
          <a:xfrm>
            <a:off x="11009058" y="6356350"/>
            <a:ext cx="755904" cy="336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i="0" kern="1200">
                <a:solidFill>
                  <a:srgbClr val="344248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AD824BD-3686-2848-9A99-79F0BFBA5F6C}" type="slidenum">
              <a:rPr lang="de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de-D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43126" r="8649" b="39246"/>
          <a:stretch/>
        </p:blipFill>
        <p:spPr>
          <a:xfrm>
            <a:off x="-6350" y="6209918"/>
            <a:ext cx="12202583" cy="6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3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1908E7DF-7431-8C4A-98B0-4A3A090018A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6526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2648F30-CE72-E14D-9846-24665554DBCB}"/>
              </a:ext>
            </a:extLst>
          </p:cNvPr>
          <p:cNvSpPr/>
          <p:nvPr userDrawn="1"/>
        </p:nvSpPr>
        <p:spPr>
          <a:xfrm>
            <a:off x="-1957" y="0"/>
            <a:ext cx="6097957" cy="6858000"/>
          </a:xfrm>
          <a:prstGeom prst="rect">
            <a:avLst/>
          </a:prstGeom>
          <a:gradFill>
            <a:gsLst>
              <a:gs pos="29000">
                <a:srgbClr val="7B1315"/>
              </a:gs>
              <a:gs pos="81000">
                <a:srgbClr val="480708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F6326E-4C75-2949-89A2-1FAC49FA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DD7278-256A-694B-A1DE-3B666820A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067" r="24168"/>
          <a:stretch/>
        </p:blipFill>
        <p:spPr>
          <a:xfrm>
            <a:off x="-1957" y="6498867"/>
            <a:ext cx="12193957" cy="359132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D5672590-6424-0946-9746-4CE35F27B1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749691"/>
            <a:ext cx="6096000" cy="787183"/>
          </a:xfrm>
        </p:spPr>
        <p:txBody>
          <a:bodyPr>
            <a:noAutofit/>
          </a:bodyPr>
          <a:lstStyle>
            <a:lvl1pPr marL="0" indent="0" algn="ctr">
              <a:buNone/>
              <a:defRPr sz="5867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9982407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1908E7DF-7431-8C4A-98B0-4A3A090018A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6526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2648F30-CE72-E14D-9846-24665554DBCB}"/>
              </a:ext>
            </a:extLst>
          </p:cNvPr>
          <p:cNvSpPr/>
          <p:nvPr userDrawn="1"/>
        </p:nvSpPr>
        <p:spPr>
          <a:xfrm>
            <a:off x="-1957" y="0"/>
            <a:ext cx="6097957" cy="6858000"/>
          </a:xfrm>
          <a:prstGeom prst="rect">
            <a:avLst/>
          </a:prstGeom>
          <a:gradFill>
            <a:gsLst>
              <a:gs pos="29000">
                <a:srgbClr val="7B1315"/>
              </a:gs>
              <a:gs pos="81000">
                <a:srgbClr val="480708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F6326E-4C75-2949-89A2-1FAC49FA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DD7278-256A-694B-A1DE-3B666820A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067" r="24168"/>
          <a:stretch/>
        </p:blipFill>
        <p:spPr>
          <a:xfrm>
            <a:off x="-1957" y="6498867"/>
            <a:ext cx="12193957" cy="359132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D5672590-6424-0946-9746-4CE35F27B1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749691"/>
            <a:ext cx="6096000" cy="787183"/>
          </a:xfrm>
        </p:spPr>
        <p:txBody>
          <a:bodyPr>
            <a:noAutofit/>
          </a:bodyPr>
          <a:lstStyle>
            <a:lvl1pPr marL="0" indent="0" algn="ctr">
              <a:buNone/>
              <a:defRPr sz="5867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41483205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14CD2-FF43-9547-A492-98A7E8C4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916368-B44D-C347-B032-09FE4FB69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1" y="3840001"/>
            <a:ext cx="10857456" cy="2366532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A20C63-4CAD-004B-B1BD-09A48966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10B88148-B009-6E41-9754-FBDEDB7E9AE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166017"/>
            <a:ext cx="12192000" cy="245863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56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F4D0F36-1797-5547-8901-C35FA57BABB1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3" name="Freihandform 2">
              <a:extLst>
                <a:ext uri="{FF2B5EF4-FFF2-40B4-BE49-F238E27FC236}">
                  <a16:creationId xmlns:a16="http://schemas.microsoft.com/office/drawing/2014/main" id="{9EDFE8CC-4284-DE45-A56B-5B7F336474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EE5CFE1-5A29-F641-8B1B-7D0FFA8A9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EFD533-AB96-8F4B-A39A-A7236CF99C27}"/>
              </a:ext>
            </a:extLst>
          </p:cNvPr>
          <p:cNvGrpSpPr/>
          <p:nvPr userDrawn="1"/>
        </p:nvGrpSpPr>
        <p:grpSpPr>
          <a:xfrm>
            <a:off x="975361" y="728827"/>
            <a:ext cx="5084824" cy="5084824"/>
            <a:chOff x="4587241" y="788631"/>
            <a:chExt cx="5084824" cy="508482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A389A1-9DAE-F046-8CFB-48166EFD6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87241" y="788631"/>
              <a:ext cx="5084824" cy="5084824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381F49-97E2-5E41-8C40-6D0E7C6924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62303" y="863693"/>
              <a:ext cx="4857361" cy="485736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883877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14CD2-FF43-9547-A492-98A7E8C4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916368-B44D-C347-B032-09FE4FB69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1" y="3840001"/>
            <a:ext cx="10857456" cy="2366532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A20C63-4CAD-004B-B1BD-09A48966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10B88148-B009-6E41-9754-FBDEDB7E9AE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166017"/>
            <a:ext cx="3890176" cy="245863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6D66A592-1996-8C4D-9D5D-12267655A62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150912" y="1166017"/>
            <a:ext cx="3890176" cy="245863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4BA988DC-341A-654A-B6D7-95C1A2EDDB6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301824" y="1166017"/>
            <a:ext cx="3890176" cy="245863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0309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9FDD9-857D-4E43-B243-F4605231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914BB0-BA41-B44A-9835-0EBC1E53A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251" y="1748367"/>
            <a:ext cx="5023235" cy="4349749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3F9A57-0E7C-E646-936D-DC7DFD140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6824" y="1753580"/>
            <a:ext cx="5650883" cy="4349749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F44F80-9BA7-F44D-BEE5-9AD72122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0636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">
            <a:extLst>
              <a:ext uri="{FF2B5EF4-FFF2-40B4-BE49-F238E27FC236}">
                <a16:creationId xmlns:a16="http://schemas.microsoft.com/office/drawing/2014/main" id="{7F49D2B8-D7D2-B149-9D91-34364D8B4BE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164168"/>
            <a:ext cx="6096000" cy="548084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60DA4E-3CF9-9444-9276-692FB218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AA289F-3797-B744-BDC8-724360BE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C66A65A-A46C-894C-9D6D-A6514D985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1" y="1748368"/>
            <a:ext cx="5139349" cy="4401777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634188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0DA4E-3CF9-9444-9276-692FB218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AA289F-3797-B744-BDC8-724360BE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1B4468-369B-3647-9E97-B4DEBF085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1" y="1748367"/>
            <a:ext cx="10857456" cy="2366532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226223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0DA4E-3CF9-9444-9276-692FB218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AA289F-3797-B744-BDC8-724360BE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0114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6B8001-E0E7-A74E-A6C5-EE38F02B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588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076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/>
          <a:stretch/>
        </p:blipFill>
        <p:spPr>
          <a:xfrm>
            <a:off x="-6485" y="0"/>
            <a:ext cx="12198485" cy="631616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t="38496" r="22357"/>
          <a:stretch/>
        </p:blipFill>
        <p:spPr>
          <a:xfrm>
            <a:off x="-6485" y="3463046"/>
            <a:ext cx="12204970" cy="3394953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15938" y="4796367"/>
            <a:ext cx="11160124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906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2192000" cy="1090084"/>
          </a:xfrm>
          <a:prstGeom prst="rect">
            <a:avLst/>
          </a:prstGeom>
          <a:solidFill>
            <a:srgbClr val="7A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15938" y="205317"/>
            <a:ext cx="11160124" cy="67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15937" y="1295401"/>
            <a:ext cx="11160125" cy="468206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0" indent="115888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241294" indent="114297" algn="l">
              <a:buClr>
                <a:srgbClr val="7A1315"/>
              </a:buCl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4pPr>
            <a:lvl5pPr>
              <a:defRPr sz="1067">
                <a:solidFill>
                  <a:srgbClr val="7A6E66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 Third level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7C313FC-DCDB-5341-979B-CF5E90A0522E}"/>
              </a:ext>
            </a:extLst>
          </p:cNvPr>
          <p:cNvSpPr txBox="1">
            <a:spLocks/>
          </p:cNvSpPr>
          <p:nvPr userDrawn="1"/>
        </p:nvSpPr>
        <p:spPr>
          <a:xfrm>
            <a:off x="11009058" y="6356350"/>
            <a:ext cx="755904" cy="336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i="0" kern="1200">
                <a:solidFill>
                  <a:srgbClr val="344248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AD824BD-3686-2848-9A99-79F0BFBA5F6C}" type="slidenum">
              <a:rPr lang="de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43126" r="8649" b="39246"/>
          <a:stretch/>
        </p:blipFill>
        <p:spPr>
          <a:xfrm>
            <a:off x="-6350" y="6209918"/>
            <a:ext cx="12202583" cy="6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43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1908E7DF-7431-8C4A-98B0-4A3A090018A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6526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2648F30-CE72-E14D-9846-24665554DBCB}"/>
              </a:ext>
            </a:extLst>
          </p:cNvPr>
          <p:cNvSpPr/>
          <p:nvPr userDrawn="1"/>
        </p:nvSpPr>
        <p:spPr>
          <a:xfrm>
            <a:off x="-1957" y="0"/>
            <a:ext cx="6097957" cy="6858000"/>
          </a:xfrm>
          <a:prstGeom prst="rect">
            <a:avLst/>
          </a:prstGeom>
          <a:gradFill>
            <a:gsLst>
              <a:gs pos="29000">
                <a:srgbClr val="7B1315"/>
              </a:gs>
              <a:gs pos="81000">
                <a:srgbClr val="480708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F6326E-4C75-2949-89A2-1FAC49FA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3F22F-36A4-DD49-B6BC-ABDE41E28BDA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DD7278-256A-694B-A1DE-3B666820A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067" r="24168"/>
          <a:stretch/>
        </p:blipFill>
        <p:spPr>
          <a:xfrm>
            <a:off x="-1957" y="6498867"/>
            <a:ext cx="12193957" cy="359132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D5672590-6424-0946-9746-4CE35F27B1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749691"/>
            <a:ext cx="6096000" cy="787183"/>
          </a:xfrm>
        </p:spPr>
        <p:txBody>
          <a:bodyPr>
            <a:noAutofit/>
          </a:bodyPr>
          <a:lstStyle>
            <a:lvl1pPr marL="0" indent="0" algn="ctr">
              <a:buNone/>
              <a:defRPr sz="5867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01814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9B46F-6D24-AF48-B74E-980AEC27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F977CE-3760-C446-9EB2-44809E04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314C542-EB29-E847-9884-2760A88A23A3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C6560F33-3A36-514D-82EF-EAAA650F02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820A7A3-78A8-9B46-A5B8-ABFD95765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148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99C54-F2DE-3845-A57D-9270CFD4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A38F25-1826-4E43-BB87-6F19A3D26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856802-A6EE-7344-BC83-C77F9CB60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9F5F47-85B6-C34E-B5AD-51732154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5F3829-710D-7041-A3C0-041E4245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01576E-139E-0A47-A7D2-9BFFAE45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DFE6021-C12F-D841-9850-726180A61CD7}"/>
              </a:ext>
            </a:extLst>
          </p:cNvPr>
          <p:cNvGrpSpPr/>
          <p:nvPr userDrawn="1"/>
        </p:nvGrpSpPr>
        <p:grpSpPr>
          <a:xfrm>
            <a:off x="10520412" y="6019391"/>
            <a:ext cx="1722923" cy="902897"/>
            <a:chOff x="10520412" y="6019391"/>
            <a:chExt cx="1722923" cy="902897"/>
          </a:xfrm>
        </p:grpSpPr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AA44C990-20F4-0B4B-A70E-EFB4341EB0F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20412" y="6019391"/>
              <a:ext cx="1722923" cy="902897"/>
            </a:xfrm>
            <a:custGeom>
              <a:avLst/>
              <a:gdLst>
                <a:gd name="connsiteX0" fmla="*/ 876295 w 1790300"/>
                <a:gd name="connsiteY0" fmla="*/ 0 h 938206"/>
                <a:gd name="connsiteX1" fmla="*/ 887642 w 1790300"/>
                <a:gd name="connsiteY1" fmla="*/ 0 h 938206"/>
                <a:gd name="connsiteX2" fmla="*/ 1790300 w 1790300"/>
                <a:gd name="connsiteY2" fmla="*/ 0 h 938206"/>
                <a:gd name="connsiteX3" fmla="*/ 1790300 w 1790300"/>
                <a:gd name="connsiteY3" fmla="*/ 938206 h 938206"/>
                <a:gd name="connsiteX4" fmla="*/ 2394 w 1790300"/>
                <a:gd name="connsiteY4" fmla="*/ 938206 h 938206"/>
                <a:gd name="connsiteX5" fmla="*/ 0 w 1790300"/>
                <a:gd name="connsiteY5" fmla="*/ 887643 h 938206"/>
                <a:gd name="connsiteX6" fmla="*/ 796885 w 1790300"/>
                <a:gd name="connsiteY6" fmla="*/ 4583 h 938206"/>
                <a:gd name="connsiteX7" fmla="*/ 876295 w 1790300"/>
                <a:gd name="connsiteY7" fmla="*/ 574 h 9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300" h="938206">
                  <a:moveTo>
                    <a:pt x="876295" y="0"/>
                  </a:moveTo>
                  <a:lnTo>
                    <a:pt x="887642" y="0"/>
                  </a:lnTo>
                  <a:lnTo>
                    <a:pt x="1790300" y="0"/>
                  </a:lnTo>
                  <a:lnTo>
                    <a:pt x="1790300" y="938206"/>
                  </a:lnTo>
                  <a:lnTo>
                    <a:pt x="2394" y="938206"/>
                  </a:lnTo>
                  <a:lnTo>
                    <a:pt x="0" y="887643"/>
                  </a:lnTo>
                  <a:cubicBezTo>
                    <a:pt x="0" y="428051"/>
                    <a:pt x="349286" y="50039"/>
                    <a:pt x="796885" y="4583"/>
                  </a:cubicBezTo>
                  <a:lnTo>
                    <a:pt x="876295" y="574"/>
                  </a:lnTo>
                  <a:close/>
                </a:path>
              </a:pathLst>
            </a:custGeom>
            <a:solidFill>
              <a:schemeClr val="bg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73AB941-0779-C44D-8AA0-2662997748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506" y="6106380"/>
              <a:ext cx="971106" cy="67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17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alphaModFix amt="5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CB4FA6-EEB3-4841-828F-3B6085DD7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DCE732-5644-614A-B137-F90E7A24B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3A4791-45CD-7C48-B0C3-4211A841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575" y="6423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elplatzhalter 8">
            <a:extLst>
              <a:ext uri="{FF2B5EF4-FFF2-40B4-BE49-F238E27FC236}">
                <a16:creationId xmlns:a16="http://schemas.microsoft.com/office/drawing/2014/main" id="{7FCCF1FF-51F5-7841-9F22-AB1DE0A1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15957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807" r:id="rId18"/>
    <p:sldLayoutId id="2147483808" r:id="rId19"/>
    <p:sldLayoutId id="214748380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alphaModFix amt="5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CB4FA6-EEB3-4841-828F-3B6085DD7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DCE732-5644-614A-B137-F90E7A24B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3A4791-45CD-7C48-B0C3-4211A841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575" y="6423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elplatzhalter 8">
            <a:extLst>
              <a:ext uri="{FF2B5EF4-FFF2-40B4-BE49-F238E27FC236}">
                <a16:creationId xmlns:a16="http://schemas.microsoft.com/office/drawing/2014/main" id="{7FCCF1FF-51F5-7841-9F22-AB1DE0A1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00647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print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CB4FA6-EEB3-4841-828F-3B6085DD7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DCE732-5644-614A-B137-F90E7A24B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19C05-0C67-394E-82A7-81EA756265A1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3A4791-45CD-7C48-B0C3-4211A841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575" y="6423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6A85-2AB4-F341-9C27-D1F1BB473073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elplatzhalter 8">
            <a:extLst>
              <a:ext uri="{FF2B5EF4-FFF2-40B4-BE49-F238E27FC236}">
                <a16:creationId xmlns:a16="http://schemas.microsoft.com/office/drawing/2014/main" id="{7FCCF1FF-51F5-7841-9F22-AB1DE0A1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0039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BC0DA-D2ED-46D6-94C6-3FDFE6979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33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BE34-E035-45B7-A9FC-684950969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9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7AD39-20AA-4841-9065-497081A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3" y="6356360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29E47-896D-4DBD-B0B9-B408AB8C2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26ACB-B510-48CB-B86E-8CBF32F3F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17B10-9329-4D71-993B-0BE66381B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996BF-29C5-41DD-A997-0EA4D7D5A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1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34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1000">
              <a:schemeClr val="bg1"/>
            </a:gs>
            <a:gs pos="97000">
              <a:srgbClr val="F6EED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8F4256-00BF-0240-8F1B-9EDC2C7F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251" y="1748367"/>
            <a:ext cx="10857456" cy="45373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/>
              <a:t>Mastertextformat</a:t>
            </a:r>
          </a:p>
          <a:p>
            <a:pPr lvl="0"/>
            <a:r>
              <a:rPr lang="de-DE"/>
              <a:t>Zweite Ebene
Dritte Ebene
Vierte Ebene
Fünfte Ebene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83B0C22-29E8-7747-A810-D5BCB546FC48}"/>
              </a:ext>
            </a:extLst>
          </p:cNvPr>
          <p:cNvSpPr/>
          <p:nvPr userDrawn="1"/>
        </p:nvSpPr>
        <p:spPr>
          <a:xfrm>
            <a:off x="0" y="529"/>
            <a:ext cx="12192000" cy="1165011"/>
          </a:xfrm>
          <a:prstGeom prst="rect">
            <a:avLst/>
          </a:prstGeom>
          <a:gradFill>
            <a:gsLst>
              <a:gs pos="100000">
                <a:srgbClr val="480708"/>
              </a:gs>
              <a:gs pos="34000">
                <a:srgbClr val="7B131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F5A76A6-BEA6-EE42-A84E-A91081C4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51" y="357171"/>
            <a:ext cx="10857456" cy="657944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65DCD2D-3CAB-564C-BACD-73FC9CC06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91067" r="24168"/>
          <a:stretch/>
        </p:blipFill>
        <p:spPr>
          <a:xfrm>
            <a:off x="-1957" y="6498867"/>
            <a:ext cx="12193957" cy="359132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C5CCEA-411D-AC42-A0F7-561456174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7708" y="6678433"/>
            <a:ext cx="695393" cy="1283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1DA3F22F-36A4-DD49-B6BC-ABDE41E28BD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04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400"/>
        </a:spcBef>
        <a:buFontTx/>
        <a:buNone/>
        <a:defRPr sz="1600" b="0" i="0" kern="1200">
          <a:solidFill>
            <a:srgbClr val="36090D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26">
          <p15:clr>
            <a:srgbClr val="F26B43"/>
          </p15:clr>
        </p15:guide>
        <p15:guide id="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2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8.sv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pdsa.org.uk/what-we-do/blog/doggy-dinners-different-types-of-diets-for-dogs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F61-7C16-4B93-8E85-0C9EC0B13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0449"/>
            <a:ext cx="12192000" cy="1532723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en-GB" sz="4000" b="1" dirty="0">
                <a:solidFill>
                  <a:srgbClr val="002060"/>
                </a:solidFill>
                <a:latin typeface="Alegreya"/>
              </a:rPr>
              <a:t>8in1 </a:t>
            </a:r>
            <a:r>
              <a:rPr lang="uk-UA" sz="4000" b="1" dirty="0" smtClean="0">
                <a:solidFill>
                  <a:srgbClr val="002060"/>
                </a:solidFill>
                <a:latin typeface="Alegreya"/>
              </a:rPr>
              <a:t>Догля</a:t>
            </a:r>
            <a:r>
              <a:rPr lang="uk-UA" sz="4000" b="1" dirty="0" smtClean="0">
                <a:solidFill>
                  <a:srgbClr val="002060"/>
                </a:solidFill>
                <a:latin typeface="Alegreya"/>
              </a:rPr>
              <a:t>д за здоров’ям</a:t>
            </a:r>
            <a:r>
              <a:rPr lang="pl-PL" sz="4000" b="1" dirty="0" smtClean="0">
                <a:solidFill>
                  <a:srgbClr val="002060"/>
                </a:solidFill>
                <a:latin typeface="Alegreya"/>
              </a:rPr>
              <a:t>.</a:t>
            </a:r>
            <a:r>
              <a:rPr lang="en-GB" sz="4000" b="1" dirty="0">
                <a:solidFill>
                  <a:srgbClr val="002060"/>
                </a:solidFill>
                <a:latin typeface="Alegreya"/>
              </a:rPr>
              <a:t/>
            </a:r>
            <a:br>
              <a:rPr lang="en-GB" sz="4000" b="1" dirty="0">
                <a:solidFill>
                  <a:srgbClr val="002060"/>
                </a:solidFill>
                <a:latin typeface="Alegreya"/>
              </a:rPr>
            </a:br>
            <a:r>
              <a:rPr lang="pl-PL" sz="4000" b="1" dirty="0">
                <a:solidFill>
                  <a:srgbClr val="002060"/>
                </a:solidFill>
                <a:latin typeface="Alegreya"/>
              </a:rPr>
              <a:t>Excel </a:t>
            </a:r>
            <a:endParaRPr lang="en-US" sz="4000" b="1" dirty="0">
              <a:solidFill>
                <a:srgbClr val="002060"/>
              </a:solidFill>
              <a:latin typeface="Alegreya"/>
            </a:endParaRPr>
          </a:p>
        </p:txBody>
      </p:sp>
    </p:spTree>
    <p:extLst>
      <p:ext uri="{BB962C8B-B14F-4D97-AF65-F5344CB8AC3E}">
        <p14:creationId xmlns:p14="http://schemas.microsoft.com/office/powerpoint/2010/main" val="179756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1209040" y="1177904"/>
            <a:ext cx="3558201" cy="7000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182563" indent="-182563" algn="r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Multi </a:t>
            </a:r>
            <a:r>
              <a:rPr lang="pl-PL" altLang="ru-RU" sz="1800" dirty="0" err="1">
                <a:latin typeface="Montserrat" pitchFamily="2" charset="-52"/>
                <a:ea typeface="+mn-ea"/>
                <a:cs typeface="+mn-cs"/>
                <a:sym typeface="+mn-ea"/>
              </a:rPr>
              <a:t>Vitamin</a:t>
            </a:r>
            <a:r>
              <a:rPr lang="pl-PL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 </a:t>
            </a:r>
            <a:r>
              <a:rPr lang="pl-PL" altLang="ru-RU" sz="1800" dirty="0" err="1">
                <a:latin typeface="Montserrat" pitchFamily="2" charset="-52"/>
                <a:ea typeface="+mn-ea"/>
                <a:cs typeface="+mn-cs"/>
                <a:sym typeface="+mn-ea"/>
              </a:rPr>
              <a:t>Puppy</a:t>
            </a:r>
            <a:endParaRPr lang="ru-RU" altLang="ru-RU" sz="1800" dirty="0" err="1">
              <a:latin typeface="Montserrat" pitchFamily="2" charset="-52"/>
              <a:ea typeface="+mn-ea"/>
              <a:cs typeface="+mn-cs"/>
              <a:sym typeface="+mn-ea"/>
            </a:endParaRPr>
          </a:p>
        </p:txBody>
      </p:sp>
      <p:sp>
        <p:nvSpPr>
          <p:cNvPr id="5" name="Объект 3"/>
          <p:cNvSpPr txBox="1">
            <a:spLocks noChangeArrowheads="1"/>
          </p:cNvSpPr>
          <p:nvPr/>
        </p:nvSpPr>
        <p:spPr bwMode="auto">
          <a:xfrm>
            <a:off x="1967402" y="2020492"/>
            <a:ext cx="3738454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ru-RU" sz="1600" dirty="0" err="1">
                <a:latin typeface="Montserrat" pitchFamily="2" charset="-52"/>
              </a:rPr>
              <a:t>Збагачений</a:t>
            </a:r>
            <a:r>
              <a:rPr lang="ru-RU" sz="1600" dirty="0">
                <a:latin typeface="Montserrat" pitchFamily="2" charset="-52"/>
              </a:rPr>
              <a:t> ДГК та </a:t>
            </a:r>
            <a:r>
              <a:rPr lang="ru-RU" sz="1600" dirty="0" err="1">
                <a:latin typeface="Montserrat" pitchFamily="2" charset="-52"/>
              </a:rPr>
              <a:t>іншими</a:t>
            </a:r>
            <a:r>
              <a:rPr lang="ru-RU" sz="1600" dirty="0">
                <a:latin typeface="Montserrat" pitchFamily="2" charset="-52"/>
              </a:rPr>
              <a:t> омега-3 </a:t>
            </a:r>
            <a:r>
              <a:rPr lang="ru-RU" sz="1600" dirty="0" err="1">
                <a:latin typeface="Montserrat" pitchFamily="2" charset="-52"/>
              </a:rPr>
              <a:t>жирними</a:t>
            </a:r>
            <a:r>
              <a:rPr lang="ru-RU" sz="1600" dirty="0">
                <a:latin typeface="Montserrat" pitchFamily="2" charset="-52"/>
              </a:rPr>
              <a:t> кислотами, </a:t>
            </a:r>
            <a:r>
              <a:rPr lang="ru-RU" sz="1600" dirty="0" err="1">
                <a:latin typeface="Montserrat" pitchFamily="2" charset="-52"/>
              </a:rPr>
              <a:t>необхідними</a:t>
            </a:r>
            <a:r>
              <a:rPr lang="ru-RU" sz="1600" dirty="0">
                <a:latin typeface="Montserrat" pitchFamily="2" charset="-52"/>
              </a:rPr>
              <a:t> </a:t>
            </a:r>
            <a:r>
              <a:rPr lang="ru-RU" sz="1600" dirty="0" err="1">
                <a:latin typeface="Montserrat" pitchFamily="2" charset="-52"/>
              </a:rPr>
              <a:t>вітамінами</a:t>
            </a:r>
            <a:endParaRPr lang="ru-RU" sz="1600" dirty="0">
              <a:latin typeface="Montserrat" pitchFamily="2" charset="-52"/>
            </a:endParaRP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600" dirty="0" err="1">
                <a:latin typeface="Montserrat" pitchFamily="2" charset="-52"/>
              </a:rPr>
              <a:t>Містить</a:t>
            </a:r>
            <a:r>
              <a:rPr lang="ru-RU" sz="1600" dirty="0">
                <a:latin typeface="Montserrat" pitchFamily="2" charset="-52"/>
              </a:rPr>
              <a:t> </a:t>
            </a:r>
            <a:r>
              <a:rPr lang="ru-RU" sz="1600" dirty="0" err="1">
                <a:latin typeface="Montserrat" pitchFamily="2" charset="-52"/>
              </a:rPr>
              <a:t>високий</a:t>
            </a:r>
            <a:r>
              <a:rPr lang="ru-RU" sz="1600" dirty="0">
                <a:latin typeface="Montserrat" pitchFamily="2" charset="-52"/>
              </a:rPr>
              <a:t> </a:t>
            </a:r>
            <a:r>
              <a:rPr lang="ru-RU" sz="1600" dirty="0" err="1">
                <a:latin typeface="Montserrat" pitchFamily="2" charset="-52"/>
              </a:rPr>
              <a:t>рівень</a:t>
            </a:r>
            <a:r>
              <a:rPr lang="ru-RU" sz="1600" dirty="0">
                <a:latin typeface="Montserrat" pitchFamily="2" charset="-52"/>
              </a:rPr>
              <a:t> </a:t>
            </a:r>
            <a:r>
              <a:rPr lang="ru-RU" sz="1600" dirty="0" err="1">
                <a:latin typeface="Montserrat" pitchFamily="2" charset="-52"/>
              </a:rPr>
              <a:t>кальцію</a:t>
            </a:r>
            <a:r>
              <a:rPr lang="ru-RU" sz="1600" dirty="0">
                <a:latin typeface="Montserrat" pitchFamily="2" charset="-52"/>
              </a:rPr>
              <a:t>, </a:t>
            </a:r>
            <a:r>
              <a:rPr lang="ru-RU" sz="1600" dirty="0" err="1">
                <a:latin typeface="Montserrat" pitchFamily="2" charset="-52"/>
              </a:rPr>
              <a:t>що</a:t>
            </a:r>
            <a:r>
              <a:rPr lang="ru-RU" sz="1600" dirty="0">
                <a:latin typeface="Montserrat" pitchFamily="2" charset="-52"/>
              </a:rPr>
              <a:t> </a:t>
            </a:r>
            <a:r>
              <a:rPr lang="ru-RU" sz="1600" dirty="0" err="1">
                <a:latin typeface="Montserrat" pitchFamily="2" charset="-52"/>
              </a:rPr>
              <a:t>сприяє</a:t>
            </a:r>
            <a:r>
              <a:rPr lang="ru-RU" sz="1600" dirty="0">
                <a:latin typeface="Montserrat" pitchFamily="2" charset="-52"/>
              </a:rPr>
              <a:t> росту </a:t>
            </a:r>
            <a:r>
              <a:rPr lang="ru-RU" sz="1600" dirty="0" err="1">
                <a:latin typeface="Montserrat" pitchFamily="2" charset="-52"/>
              </a:rPr>
              <a:t>зубів</a:t>
            </a:r>
            <a:r>
              <a:rPr lang="ru-RU" sz="1600" dirty="0">
                <a:latin typeface="Montserrat" pitchFamily="2" charset="-52"/>
              </a:rPr>
              <a:t> і </a:t>
            </a:r>
            <a:r>
              <a:rPr lang="ru-RU" sz="1600" dirty="0" err="1">
                <a:latin typeface="Montserrat" pitchFamily="2" charset="-52"/>
              </a:rPr>
              <a:t>кісток</a:t>
            </a:r>
            <a:r>
              <a:rPr lang="ru-RU" sz="1600" dirty="0">
                <a:latin typeface="Montserrat" pitchFamily="2" charset="-52"/>
              </a:rPr>
              <a:t> </a:t>
            </a:r>
            <a:r>
              <a:rPr lang="ru-RU" sz="1600" dirty="0" err="1">
                <a:latin typeface="Montserrat" pitchFamily="2" charset="-52"/>
              </a:rPr>
              <a:t>вашого</a:t>
            </a:r>
            <a:r>
              <a:rPr lang="ru-RU" sz="1600" dirty="0">
                <a:latin typeface="Montserrat" pitchFamily="2" charset="-52"/>
              </a:rPr>
              <a:t> </a:t>
            </a:r>
            <a:r>
              <a:rPr lang="ru-RU" sz="1600" dirty="0" err="1">
                <a:latin typeface="Montserrat" pitchFamily="2" charset="-52"/>
              </a:rPr>
              <a:t>цуценяти</a:t>
            </a:r>
            <a:endParaRPr lang="ru-RU" sz="1600" dirty="0">
              <a:latin typeface="Montserrat" pitchFamily="2" charset="-52"/>
            </a:endParaRP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rgbClr val="FF0000"/>
                </a:solidFill>
                <a:latin typeface="Montserrat" pitchFamily="2" charset="-52"/>
              </a:rPr>
              <a:t>100 таблеток </a:t>
            </a:r>
            <a:r>
              <a:rPr lang="ru-RU" sz="1600" dirty="0">
                <a:latin typeface="Montserrat" pitchFamily="2" charset="-52"/>
              </a:rPr>
              <a:t>в </a:t>
            </a:r>
            <a:r>
              <a:rPr lang="ru-RU" sz="1600" dirty="0" err="1">
                <a:latin typeface="Montserrat" pitchFamily="2" charset="-52"/>
              </a:rPr>
              <a:t>упаковці</a:t>
            </a:r>
            <a:endParaRPr lang="ru-RU" altLang="ru-RU" sz="1600" dirty="0">
              <a:latin typeface="Montserrat" pitchFamily="2" charset="-52"/>
            </a:endParaRP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5868118" y="2010731"/>
            <a:ext cx="4257675" cy="390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Містить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збалансовану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суміш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з 12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, 6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основних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мікроелементів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та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антиоксидантів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Особливо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збагачений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вітамінами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В2 і В4 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Збагачений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цінним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риб'ячим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жиром (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джерелом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омега-3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жирних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кислот)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600" dirty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70 таблеток </a:t>
            </a: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в </a:t>
            </a:r>
            <a:r>
              <a:rPr lang="ru-RU" altLang="ru-RU" sz="1600" dirty="0" err="1">
                <a:latin typeface="Montserrat" pitchFamily="2" charset="-52"/>
                <a:sym typeface="MS PGothic" pitchFamily="34" charset="-128"/>
              </a:rPr>
              <a:t>упаковці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6150279" y="1277091"/>
            <a:ext cx="3951027" cy="53918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182563" indent="-182563" algn="r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Multi </a:t>
            </a:r>
            <a:r>
              <a:rPr lang="pl-PL" altLang="ru-RU" sz="1800" dirty="0" err="1">
                <a:latin typeface="Montserrat" pitchFamily="2" charset="-52"/>
                <a:ea typeface="+mn-ea"/>
                <a:cs typeface="+mn-cs"/>
                <a:sym typeface="+mn-ea"/>
              </a:rPr>
              <a:t>Vitamin</a:t>
            </a:r>
            <a:r>
              <a:rPr lang="pl-PL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 Small </a:t>
            </a:r>
            <a:r>
              <a:rPr lang="pl-PL" altLang="ru-RU" sz="1800" dirty="0" err="1">
                <a:latin typeface="Montserrat" pitchFamily="2" charset="-52"/>
                <a:ea typeface="+mn-ea"/>
                <a:cs typeface="+mn-cs"/>
                <a:sym typeface="+mn-ea"/>
              </a:rPr>
              <a:t>Breeds</a:t>
            </a:r>
            <a:endParaRPr lang="ru-RU" altLang="ru-RU" sz="1800" dirty="0" err="1">
              <a:latin typeface="Montserrat" pitchFamily="2" charset="-52"/>
              <a:ea typeface="+mn-ea"/>
              <a:cs typeface="+mn-cs"/>
              <a:sym typeface="+mn-ea"/>
            </a:endParaRPr>
          </a:p>
        </p:txBody>
      </p:sp>
      <p:sp>
        <p:nvSpPr>
          <p:cNvPr id="10" name="Текст 2"/>
          <p:cNvSpPr txBox="1">
            <a:spLocks noChangeArrowheads="1"/>
          </p:cNvSpPr>
          <p:nvPr/>
        </p:nvSpPr>
        <p:spPr bwMode="auto">
          <a:xfrm>
            <a:off x="564375" y="5453122"/>
            <a:ext cx="50786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ru-RU" b="1" dirty="0" err="1">
                <a:latin typeface="Montserrat" pitchFamily="2" charset="-52"/>
              </a:rPr>
              <a:t>Запобігає</a:t>
            </a:r>
            <a:r>
              <a:rPr lang="ru-RU" b="1" dirty="0">
                <a:latin typeface="Montserrat" pitchFamily="2" charset="-52"/>
              </a:rPr>
              <a:t> проблемам, </a:t>
            </a:r>
            <a:r>
              <a:rPr lang="ru-RU" b="1" dirty="0" err="1">
                <a:latin typeface="Montserrat" pitchFamily="2" charset="-52"/>
              </a:rPr>
              <a:t>пов'язаним</a:t>
            </a:r>
            <a:r>
              <a:rPr lang="ru-RU" b="1" dirty="0">
                <a:latin typeface="Montserrat" pitchFamily="2" charset="-52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ru-RU" b="1" dirty="0">
                <a:latin typeface="Montserrat" pitchFamily="2" charset="-52"/>
              </a:rPr>
              <a:t>з </a:t>
            </a:r>
            <a:r>
              <a:rPr lang="ru-RU" b="1" dirty="0" err="1">
                <a:latin typeface="Montserrat" pitchFamily="2" charset="-52"/>
              </a:rPr>
              <a:t>дефіцитом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поживних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речовин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під</a:t>
            </a:r>
            <a:r>
              <a:rPr lang="ru-RU" b="1" dirty="0">
                <a:latin typeface="Montserrat" pitchFamily="2" charset="-52"/>
              </a:rPr>
              <a:t> час росту </a:t>
            </a:r>
            <a:r>
              <a:rPr lang="ru-RU" b="1" dirty="0" err="1">
                <a:latin typeface="Montserrat" pitchFamily="2" charset="-52"/>
              </a:rPr>
              <a:t>вашого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цуценяти</a:t>
            </a:r>
            <a:r>
              <a:rPr lang="ru-RU" b="1" dirty="0">
                <a:latin typeface="Montserrat" pitchFamily="2" charset="-52"/>
              </a:rPr>
              <a:t>.</a:t>
            </a:r>
            <a:endParaRPr lang="pl-PL" altLang="ru-RU" b="1" dirty="0">
              <a:latin typeface="Montserrat" pitchFamily="2" charset="-52"/>
              <a:sym typeface="MS PGothic" pitchFamily="34" charset="-128"/>
            </a:endParaRP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2"/>
          </p:nvPr>
        </p:nvSpPr>
        <p:spPr>
          <a:xfrm>
            <a:off x="274003" y="499872"/>
            <a:ext cx="11522075" cy="535531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8in1</a:t>
            </a:r>
            <a:r>
              <a:rPr lang="en-US" altLang="ru-RU" dirty="0">
                <a:latin typeface="Montserrat" pitchFamily="2" charset="-52"/>
              </a:rPr>
              <a:t> Excel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uk-UA" altLang="ru-RU" dirty="0" err="1" smtClean="0">
                <a:latin typeface="Montserrat" pitchFamily="2" charset="-52"/>
              </a:rPr>
              <a:t>Мультивітамінні</a:t>
            </a:r>
            <a:r>
              <a:rPr lang="uk-UA" altLang="ru-RU" dirty="0" smtClean="0">
                <a:latin typeface="Montserrat" pitchFamily="2" charset="-52"/>
              </a:rPr>
              <a:t> комплекси</a:t>
            </a:r>
            <a:endParaRPr lang="ru-RU" altLang="ru-RU" dirty="0">
              <a:latin typeface="Montserrat" pitchFamily="2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705856" y="1243584"/>
            <a:ext cx="36576" cy="5388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25136" y="6007743"/>
            <a:ext cx="440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ctr"/>
            <a:r>
              <a:rPr lang="ru-RU" b="1" dirty="0" err="1">
                <a:latin typeface="Montserrat" pitchFamily="2" charset="-52"/>
              </a:rPr>
              <a:t>Підтримує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ідеальний</a:t>
            </a:r>
            <a:r>
              <a:rPr lang="ru-RU" b="1" dirty="0">
                <a:latin typeface="Montserrat" pitchFamily="2" charset="-52"/>
              </a:rPr>
              <a:t> баланс для </a:t>
            </a:r>
            <a:r>
              <a:rPr lang="ru-RU" b="1" dirty="0" err="1">
                <a:latin typeface="Montserrat" pitchFamily="2" charset="-52"/>
              </a:rPr>
              <a:t>підтримки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активності</a:t>
            </a:r>
            <a:r>
              <a:rPr lang="ru-RU" b="1" dirty="0">
                <a:latin typeface="Montserrat" pitchFamily="2" charset="-52"/>
              </a:rPr>
              <a:t> собак </a:t>
            </a:r>
            <a:r>
              <a:rPr lang="ru-RU" b="1" dirty="0" err="1">
                <a:latin typeface="Montserrat" pitchFamily="2" charset="-52"/>
              </a:rPr>
              <a:t>малих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порід</a:t>
            </a:r>
            <a:r>
              <a:rPr lang="ru-RU" b="1" dirty="0">
                <a:latin typeface="Montserrat" pitchFamily="2" charset="-52"/>
              </a:rPr>
              <a:t>!</a:t>
            </a:r>
            <a:endParaRPr lang="ru-RU" b="1" dirty="0">
              <a:latin typeface="Montserrat" pitchFamily="2" charset="-52"/>
            </a:endParaRPr>
          </a:p>
        </p:txBody>
      </p:sp>
      <p:pic>
        <p:nvPicPr>
          <p:cNvPr id="17" name="Объект 5" descr="Изображение выглядит как бутылка, стол, внутренний, чашка&#10;&#10;Автоматически созданное описание">
            <a:extLst>
              <a:ext uri="{FF2B5EF4-FFF2-40B4-BE49-F238E27FC236}">
                <a16:creationId xmlns:a16="http://schemas.microsoft.com/office/drawing/2014/main" id="{768DAE66-0B0D-7FBC-CA24-64905C99D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97" y="2116270"/>
            <a:ext cx="167322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3" descr="Изображение выглядит как бутылка, сидит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F5F1195C-4B44-C513-E7E9-584C31EBD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7940" y="2756122"/>
            <a:ext cx="1608138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3E295B8-30B9-B338-76E6-6572BB48A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0243" y="4652080"/>
            <a:ext cx="1212209" cy="12058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669A0B0-6787-017C-3F44-7DEF0B0A9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052" y="4290794"/>
            <a:ext cx="1180155" cy="11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2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334963" y="1268413"/>
            <a:ext cx="11522075" cy="535531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8in1</a:t>
            </a:r>
            <a:r>
              <a:rPr lang="en-US" altLang="ru-RU" dirty="0">
                <a:latin typeface="Montserrat" pitchFamily="2" charset="-52"/>
              </a:rPr>
              <a:t> Excel Calcium: </a:t>
            </a:r>
            <a:r>
              <a:rPr lang="ru-RU" altLang="ru-RU" dirty="0" err="1">
                <a:latin typeface="Montserrat" pitchFamily="2" charset="-52"/>
              </a:rPr>
              <a:t>Ситуації</a:t>
            </a:r>
            <a:r>
              <a:rPr lang="ru-RU" altLang="ru-RU" dirty="0">
                <a:latin typeface="Montserrat" pitchFamily="2" charset="-52"/>
              </a:rPr>
              <a:t>, коли </a:t>
            </a:r>
            <a:r>
              <a:rPr lang="ru-RU" altLang="ru-RU" dirty="0" err="1">
                <a:latin typeface="Montserrat" pitchFamily="2" charset="-52"/>
              </a:rPr>
              <a:t>споживається</a:t>
            </a:r>
            <a:endParaRPr lang="ru-RU" altLang="ru-RU" dirty="0">
              <a:latin typeface="Montserrat" pitchFamily="2" charset="-52"/>
            </a:endParaRPr>
          </a:p>
        </p:txBody>
      </p:sp>
      <p:sp>
        <p:nvSpPr>
          <p:cNvPr id="22" name="Стрелка вниз 21"/>
          <p:cNvSpPr/>
          <p:nvPr/>
        </p:nvSpPr>
        <p:spPr>
          <a:xfrm rot="18911073">
            <a:off x="3728339" y="4275646"/>
            <a:ext cx="503238" cy="504825"/>
          </a:xfrm>
          <a:prstGeom prst="downArrow">
            <a:avLst>
              <a:gd name="adj1" fmla="val 38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7015459">
            <a:off x="6314599" y="5352766"/>
            <a:ext cx="477837" cy="527050"/>
          </a:xfrm>
          <a:prstGeom prst="downArrow">
            <a:avLst>
              <a:gd name="adj1" fmla="val 38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3362891">
            <a:off x="6207379" y="2829052"/>
            <a:ext cx="504825" cy="504825"/>
          </a:xfrm>
          <a:prstGeom prst="downArrow">
            <a:avLst>
              <a:gd name="adj1" fmla="val 38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Picture 2" descr="https://natalyland.ru/wp-content/uploads/1/8/a/18abbaee62fae0fce1314eb6605a847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001" y="2057654"/>
            <a:ext cx="31210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https://i1.wallbox.ru/wallpapers/main/201617/39d0570711d68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2311" y="1877886"/>
            <a:ext cx="3479673" cy="216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https://kupipet.ru/upload/medialibrary/bf2/bf2ef840bfcf6b1a3999f977a397b5f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5735" y="4269931"/>
            <a:ext cx="3463508" cy="200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" descr="Изображение выглядит как собака, трава, торт, чашк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2272" y="3025057"/>
            <a:ext cx="1391331" cy="272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2"/>
          </p:nvPr>
        </p:nvSpPr>
        <p:spPr>
          <a:xfrm>
            <a:off x="334962" y="517940"/>
            <a:ext cx="11522075" cy="535531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8in1</a:t>
            </a:r>
            <a:r>
              <a:rPr lang="en-US" altLang="ru-RU" dirty="0">
                <a:latin typeface="Montserrat" pitchFamily="2" charset="-52"/>
              </a:rPr>
              <a:t> Excel Calcium</a:t>
            </a:r>
            <a:endParaRPr lang="ru-RU" altLang="ru-RU" dirty="0">
              <a:latin typeface="Montserrat" pitchFamily="2" charset="-52"/>
            </a:endParaRPr>
          </a:p>
        </p:txBody>
      </p:sp>
      <p:sp>
        <p:nvSpPr>
          <p:cNvPr id="11" name="Объект 6"/>
          <p:cNvSpPr txBox="1"/>
          <p:nvPr/>
        </p:nvSpPr>
        <p:spPr bwMode="auto">
          <a:xfrm>
            <a:off x="6336730" y="4926870"/>
            <a:ext cx="4439031" cy="74184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altLang="zh-CN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Міцні</a:t>
            </a:r>
            <a:r>
              <a:rPr lang="ru-RU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</a:t>
            </a:r>
            <a:r>
              <a:rPr lang="ru-RU" altLang="zh-CN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зуби</a:t>
            </a:r>
            <a:r>
              <a:rPr lang="ru-RU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та </a:t>
            </a:r>
            <a:r>
              <a:rPr lang="ru-RU" altLang="zh-CN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кістки</a:t>
            </a:r>
            <a:r>
              <a:rPr lang="ru-RU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!</a:t>
            </a:r>
            <a:endParaRPr lang="en-US" altLang="zh-CN" sz="2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Объект 3"/>
          <p:cNvSpPr txBox="1">
            <a:spLocks noChangeArrowheads="1"/>
          </p:cNvSpPr>
          <p:nvPr/>
        </p:nvSpPr>
        <p:spPr bwMode="auto">
          <a:xfrm>
            <a:off x="6096000" y="1339698"/>
            <a:ext cx="5584698" cy="372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7145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Складається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лише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з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кальцію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, фосфору та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вітаміну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en-US" altLang="ru-RU" b="1" dirty="0">
                <a:latin typeface="Montserrat" pitchFamily="2" charset="-52"/>
                <a:sym typeface="MS PGothic" pitchFamily="34" charset="-128"/>
              </a:rPr>
              <a:t>D</a:t>
            </a:r>
          </a:p>
          <a:p>
            <a:pPr indent="-17145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Правильне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співвідношення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компонетів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легко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засвоюється</a:t>
            </a:r>
            <a:endParaRPr lang="ru-RU" altLang="ru-RU" dirty="0">
              <a:latin typeface="Montserrat" pitchFamily="2" charset="-52"/>
              <a:sym typeface="MS PGothic" pitchFamily="34" charset="-128"/>
            </a:endParaRPr>
          </a:p>
          <a:p>
            <a:pPr indent="-17145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Пропонується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окремо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або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в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поєднанні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з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іншими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вітамінами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та добавками</a:t>
            </a:r>
          </a:p>
          <a:p>
            <a:pPr indent="-17145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155 таблеток, 470 таблеток, 880 таблеток, 1700 таблеток</a:t>
            </a:r>
            <a:endParaRPr lang="ru-RU" altLang="ru-RU" sz="1600" b="1" dirty="0">
              <a:latin typeface="Franklin Gothic Book" pitchFamily="34" charset="0"/>
            </a:endParaRPr>
          </a:p>
          <a:p>
            <a:pPr>
              <a:lnSpc>
                <a:spcPct val="150000"/>
              </a:lnSpc>
              <a:spcBef>
                <a:spcPts val="750"/>
              </a:spcBef>
            </a:pPr>
            <a:r>
              <a:rPr lang="ru-RU" altLang="ru-RU" sz="1600" dirty="0">
                <a:latin typeface="Franklin Gothic Book" pitchFamily="34" charset="0"/>
              </a:rPr>
              <a:t> </a:t>
            </a:r>
          </a:p>
          <a:p>
            <a:pPr marL="171450" indent="-171450" defTabSz="685800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</a:pPr>
            <a:endParaRPr lang="ru-RU" altLang="ru-RU" sz="1600" dirty="0">
              <a:latin typeface="Franklin Gothic Book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480314" y="841248"/>
            <a:ext cx="5274310" cy="379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ru-RU" altLang="ru-RU" b="1" dirty="0"/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l-PL" altLang="ru-RU" b="1" dirty="0" smtClean="0">
                <a:latin typeface="Montserrat" pitchFamily="2" charset="-52"/>
                <a:sym typeface="MS PGothic" pitchFamily="34" charset="-128"/>
              </a:rPr>
              <a:t>Must have for</a:t>
            </a:r>
            <a:r>
              <a:rPr lang="ru-RU" altLang="ru-RU" b="1" dirty="0" smtClean="0">
                <a:latin typeface="Montserrat" pitchFamily="2" charset="-52"/>
                <a:sym typeface="MS PGothic" pitchFamily="34" charset="-128"/>
              </a:rPr>
              <a:t>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Вагітним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та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лактуючим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собакам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рекомендується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подвійна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доза;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Цуценятам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на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стадіях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розвитку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та росту;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Собакам,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які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харчуються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домашньою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їжею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(на натуральному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раціоні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), як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щоденна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добавка.</a:t>
            </a:r>
            <a:endParaRPr lang="ru-RU" altLang="ru-RU" dirty="0"/>
          </a:p>
        </p:txBody>
      </p:sp>
      <p:pic>
        <p:nvPicPr>
          <p:cNvPr id="29" name="Рисунок 2" descr="Изображение выглядит как собака, трава, торт, чашк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496" y="3976033"/>
            <a:ext cx="1391331" cy="272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Downloads\6673739_dental_dentist_health_healthcare_medical_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43644">
            <a:off x="727067" y="4896465"/>
            <a:ext cx="1089929" cy="1089929"/>
          </a:xfrm>
          <a:prstGeom prst="rect">
            <a:avLst/>
          </a:prstGeom>
          <a:noFill/>
        </p:spPr>
      </p:pic>
      <p:pic>
        <p:nvPicPr>
          <p:cNvPr id="3076" name="Picture 4" descr="D:\Downloads\6602515_bone_halloween_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5472" y="4792918"/>
            <a:ext cx="1751584" cy="1751584"/>
          </a:xfrm>
          <a:prstGeom prst="rect">
            <a:avLst/>
          </a:prstGeom>
          <a:noFill/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5705856" y="1243584"/>
            <a:ext cx="24384" cy="2535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3">
            <a:extLst>
              <a:ext uri="{FF2B5EF4-FFF2-40B4-BE49-F238E27FC236}">
                <a16:creationId xmlns:a16="http://schemas.microsoft.com/office/drawing/2014/main" id="{C7B2B28E-D057-CBB1-D05D-58820FE3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827" y="5441430"/>
            <a:ext cx="57176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endParaRPr lang="ru-RU" altLang="ru-RU" sz="1400" b="1" dirty="0">
              <a:latin typeface="Montserrat" pitchFamily="2" charset="-52"/>
            </a:endParaRPr>
          </a:p>
          <a:p>
            <a:pPr marL="342900" indent="-342900">
              <a:buAutoNum type="arabicPeriod"/>
            </a:pPr>
            <a:r>
              <a:rPr lang="ru-RU" altLang="ru-RU" sz="1400" b="1" dirty="0" err="1" smtClean="0">
                <a:latin typeface="Montserrat" pitchFamily="2" charset="-52"/>
              </a:rPr>
              <a:t>Годування</a:t>
            </a:r>
            <a:r>
              <a:rPr lang="ru-RU" altLang="ru-RU" sz="1400" b="1" dirty="0" smtClean="0">
                <a:latin typeface="Montserrat" pitchFamily="2" charset="-52"/>
              </a:rPr>
              <a:t> </a:t>
            </a:r>
            <a:r>
              <a:rPr lang="ru-RU" altLang="ru-RU" sz="1400" b="1" dirty="0" err="1" smtClean="0">
                <a:latin typeface="Montserrat" pitchFamily="2" charset="-52"/>
              </a:rPr>
              <a:t>натуральної</a:t>
            </a:r>
            <a:r>
              <a:rPr lang="ru-RU" altLang="ru-RU" sz="1400" b="1" dirty="0" smtClean="0">
                <a:latin typeface="Montserrat" pitchFamily="2" charset="-52"/>
              </a:rPr>
              <a:t> </a:t>
            </a:r>
            <a:r>
              <a:rPr lang="ru-RU" altLang="ru-RU" sz="1400" b="1" dirty="0" err="1" smtClean="0">
                <a:latin typeface="Montserrat" pitchFamily="2" charset="-52"/>
              </a:rPr>
              <a:t>їжею</a:t>
            </a:r>
            <a:r>
              <a:rPr lang="ru-RU" altLang="ru-RU" sz="1400" b="1" dirty="0" smtClean="0">
                <a:latin typeface="Montserrat" pitchFamily="2" charset="-52"/>
              </a:rPr>
              <a:t>: </a:t>
            </a:r>
            <a:r>
              <a:rPr lang="ru-RU" altLang="ru-RU" sz="1400" b="1" dirty="0">
                <a:latin typeface="Montserrat" pitchFamily="2" charset="-52"/>
              </a:rPr>
              <a:t>30 </a:t>
            </a:r>
            <a:r>
              <a:rPr lang="ru-RU" altLang="ru-RU" sz="1400" b="1" dirty="0" err="1">
                <a:latin typeface="Montserrat" pitchFamily="2" charset="-52"/>
              </a:rPr>
              <a:t>днів</a:t>
            </a:r>
            <a:r>
              <a:rPr lang="ru-RU" altLang="ru-RU" sz="1400" b="1" dirty="0">
                <a:latin typeface="Montserrat" pitchFamily="2" charset="-52"/>
              </a:rPr>
              <a:t> + </a:t>
            </a:r>
            <a:r>
              <a:rPr lang="ru-RU" altLang="ru-RU" sz="1400" b="1" dirty="0" err="1">
                <a:latin typeface="Montserrat" pitchFamily="2" charset="-52"/>
              </a:rPr>
              <a:t>перерва</a:t>
            </a:r>
            <a:r>
              <a:rPr lang="ru-RU" altLang="ru-RU" sz="1400" b="1" dirty="0">
                <a:latin typeface="Montserrat" pitchFamily="2" charset="-52"/>
              </a:rPr>
              <a:t> 1-3 </a:t>
            </a:r>
            <a:r>
              <a:rPr lang="ru-RU" altLang="ru-RU" sz="1400" b="1" dirty="0" err="1">
                <a:latin typeface="Montserrat" pitchFamily="2" charset="-52"/>
              </a:rPr>
              <a:t>місяці</a:t>
            </a:r>
            <a:endParaRPr lang="ru-RU" altLang="ru-RU" sz="1400" b="1" dirty="0">
              <a:latin typeface="Montserrat" pitchFamily="2" charset="-52"/>
            </a:endParaRPr>
          </a:p>
          <a:p>
            <a:pPr marL="342900" indent="-342900">
              <a:buAutoNum type="arabicPeriod"/>
            </a:pPr>
            <a:r>
              <a:rPr lang="ru-RU" altLang="ru-RU" sz="1400" b="1" dirty="0" err="1">
                <a:latin typeface="Montserrat" pitchFamily="2" charset="-52"/>
              </a:rPr>
              <a:t>Економ</a:t>
            </a:r>
            <a:r>
              <a:rPr lang="ru-RU" altLang="ru-RU" sz="1400" b="1" dirty="0">
                <a:latin typeface="Montserrat" pitchFamily="2" charset="-52"/>
              </a:rPr>
              <a:t>-корм: 30 </a:t>
            </a:r>
            <a:r>
              <a:rPr lang="ru-RU" altLang="ru-RU" sz="1400" b="1" dirty="0" err="1">
                <a:latin typeface="Montserrat" pitchFamily="2" charset="-52"/>
              </a:rPr>
              <a:t>днів</a:t>
            </a:r>
            <a:r>
              <a:rPr lang="ru-RU" altLang="ru-RU" sz="1400" b="1" dirty="0">
                <a:latin typeface="Montserrat" pitchFamily="2" charset="-52"/>
              </a:rPr>
              <a:t> 3-4 рази на </a:t>
            </a:r>
            <a:r>
              <a:rPr lang="ru-RU" altLang="ru-RU" sz="1400" b="1" dirty="0" err="1">
                <a:latin typeface="Montserrat" pitchFamily="2" charset="-52"/>
              </a:rPr>
              <a:t>рік</a:t>
            </a:r>
            <a:r>
              <a:rPr lang="ru-RU" altLang="ru-RU" sz="1400" b="1" dirty="0">
                <a:latin typeface="Montserrat" pitchFamily="2" charset="-52"/>
              </a:rPr>
              <a:t>.</a:t>
            </a:r>
            <a:endParaRPr lang="ru-RU" altLang="ru-RU" sz="1600" b="1" dirty="0">
              <a:latin typeface="Montserrat" pitchFamily="2" charset="-52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765497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334963" y="1268413"/>
            <a:ext cx="11522075" cy="547842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Ми </a:t>
            </a:r>
            <a:r>
              <a:rPr lang="ru-RU" altLang="ru-RU" dirty="0" err="1">
                <a:latin typeface="Montserrat" pitchFamily="2" charset="-52"/>
              </a:rPr>
              <a:t>пропонуємо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пивні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дріжджі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Excel</a:t>
            </a:r>
            <a:r>
              <a:rPr lang="ru-RU" altLang="ru-RU" dirty="0">
                <a:latin typeface="Montserrat" pitchFamily="2" charset="-52"/>
              </a:rPr>
              <a:t> в </a:t>
            </a:r>
            <a:r>
              <a:rPr lang="ru-RU" altLang="ru-RU" dirty="0" err="1">
                <a:latin typeface="Montserrat" pitchFamily="2" charset="-52"/>
              </a:rPr>
              <a:t>асортименті</a:t>
            </a:r>
            <a:r>
              <a:rPr lang="ru-RU" altLang="ru-RU" dirty="0">
                <a:latin typeface="Montserrat" pitchFamily="2" charset="-52"/>
              </a:rPr>
              <a:t>:</a:t>
            </a:r>
            <a:endParaRPr lang="ru-RU" altLang="ru-RU" dirty="0">
              <a:latin typeface="Montserrat" pitchFamily="2" charset="-52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3870774" y="4788789"/>
            <a:ext cx="503238" cy="503237"/>
          </a:xfrm>
          <a:prstGeom prst="downArrow">
            <a:avLst>
              <a:gd name="adj1" fmla="val 38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5400000">
            <a:off x="8626444" y="4508152"/>
            <a:ext cx="476250" cy="525463"/>
          </a:xfrm>
          <a:prstGeom prst="downArrow">
            <a:avLst>
              <a:gd name="adj1" fmla="val 38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200648" y="3819462"/>
            <a:ext cx="503238" cy="504825"/>
          </a:xfrm>
          <a:prstGeom prst="downArrow">
            <a:avLst>
              <a:gd name="adj1" fmla="val 38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648" y="3888740"/>
            <a:ext cx="21145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4736402" y="1777238"/>
            <a:ext cx="3200400" cy="1736725"/>
            <a:chOff x="81079" y="861665"/>
            <a:chExt cx="3719022" cy="2029347"/>
          </a:xfrm>
        </p:grpSpPr>
        <p:pic>
          <p:nvPicPr>
            <p:cNvPr id="12" name="Picture 18" descr="A picture containing toiletry, lotion&#10;&#10;Description generated with high confidence"/>
            <p:cNvPicPr>
              <a:picLocks noChangeAspect="1" noChangeArrowheads="1"/>
            </p:cNvPicPr>
            <p:nvPr/>
          </p:nvPicPr>
          <p:blipFill>
            <a:blip r:embed="rId3" cstate="print"/>
            <a:srcRect r="14388"/>
            <a:stretch>
              <a:fillRect/>
            </a:stretch>
          </p:blipFill>
          <p:spPr bwMode="auto">
            <a:xfrm>
              <a:off x="81079" y="861665"/>
              <a:ext cx="3671880" cy="2029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9"/>
            <p:cNvSpPr/>
            <p:nvPr/>
          </p:nvSpPr>
          <p:spPr>
            <a:xfrm>
              <a:off x="3713397" y="1770605"/>
              <a:ext cx="86704" cy="194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4" name="Рисунок 6" descr="Изображение выглядит как объект, гребень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5776" y="3078988"/>
            <a:ext cx="15113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9" descr="Изображение выглядит как объект, гребень, легкий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45384" y="4252341"/>
            <a:ext cx="151130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3" descr="Изображение выглядит как внутренний, бутылка, чашка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529" y="3963668"/>
            <a:ext cx="1059815" cy="271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3" descr="Изображение выглядит как собака, сидит, бутылка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1111" y="4547747"/>
            <a:ext cx="1059815" cy="207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104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2"/>
          </p:nvPr>
        </p:nvSpPr>
        <p:spPr>
          <a:xfrm>
            <a:off x="274003" y="499872"/>
            <a:ext cx="11522075" cy="535531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8in1</a:t>
            </a:r>
            <a:r>
              <a:rPr lang="en-US" altLang="ru-RU" dirty="0">
                <a:latin typeface="Montserrat" pitchFamily="2" charset="-52"/>
              </a:rPr>
              <a:t> Excel Brewer`s Yeast</a:t>
            </a:r>
            <a:endParaRPr lang="ru-RU" altLang="ru-RU" dirty="0">
              <a:latin typeface="Montserrat" pitchFamily="2" charset="-52"/>
            </a:endParaRPr>
          </a:p>
        </p:txBody>
      </p:sp>
      <p:pic>
        <p:nvPicPr>
          <p:cNvPr id="9" name="Рисунок 3" descr="Изображение выглядит как внутренний, бутылка, чашка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3865" y="3974527"/>
            <a:ext cx="1059815" cy="271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3" descr="Изображение выглядит как собака, сидит, бутылка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767" y="4779395"/>
            <a:ext cx="1059815" cy="207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252413" y="1280160"/>
            <a:ext cx="4929187" cy="5577840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17145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  <a:defRPr/>
            </a:pPr>
            <a:r>
              <a:rPr lang="en-US" altLang="ru-RU" sz="1500" dirty="0">
                <a:latin typeface="Franklin Gothic Book" pitchFamily="34" charset="0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Нормалізує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обмін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речовин</a:t>
            </a:r>
            <a:r>
              <a:rPr lang="ru-RU" altLang="ru-RU" dirty="0">
                <a:latin typeface="Montserrat" pitchFamily="2" charset="-52"/>
              </a:rPr>
              <a:t> та </a:t>
            </a:r>
            <a:r>
              <a:rPr lang="ru-RU" altLang="ru-RU" dirty="0" err="1">
                <a:latin typeface="Montserrat" pitchFamily="2" charset="-52"/>
              </a:rPr>
              <a:t>діяльність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внутрішніх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органів</a:t>
            </a:r>
            <a:endParaRPr lang="ru-RU" altLang="ru-RU" dirty="0">
              <a:latin typeface="Montserrat" pitchFamily="2" charset="-52"/>
            </a:endParaRPr>
          </a:p>
          <a:p>
            <a:pPr indent="-17145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  <a:defRPr/>
            </a:pPr>
            <a:r>
              <a:rPr lang="ru-RU" altLang="ru-RU" dirty="0">
                <a:latin typeface="Montserrat" pitchFamily="2" charset="-52"/>
              </a:rPr>
              <a:t>  </a:t>
            </a:r>
            <a:r>
              <a:rPr lang="ru-RU" altLang="ru-RU" dirty="0" err="1">
                <a:latin typeface="Montserrat" pitchFamily="2" charset="-52"/>
              </a:rPr>
              <a:t>Покращує</a:t>
            </a:r>
            <a:r>
              <a:rPr lang="ru-RU" altLang="ru-RU" dirty="0">
                <a:latin typeface="Montserrat" pitchFamily="2" charset="-52"/>
              </a:rPr>
              <a:t> стан </a:t>
            </a:r>
            <a:r>
              <a:rPr lang="ru-RU" altLang="ru-RU" dirty="0" err="1">
                <a:latin typeface="Montserrat" pitchFamily="2" charset="-52"/>
              </a:rPr>
              <a:t>шкіри</a:t>
            </a:r>
            <a:r>
              <a:rPr lang="ru-RU" altLang="ru-RU" dirty="0">
                <a:latin typeface="Montserrat" pitchFamily="2" charset="-52"/>
              </a:rPr>
              <a:t> та </a:t>
            </a:r>
            <a:r>
              <a:rPr lang="ru-RU" altLang="ru-RU" dirty="0" err="1">
                <a:latin typeface="Montserrat" pitchFamily="2" charset="-52"/>
              </a:rPr>
              <a:t>шерсті</a:t>
            </a:r>
            <a:r>
              <a:rPr lang="ru-RU" altLang="ru-RU" dirty="0">
                <a:latin typeface="Montserrat" pitchFamily="2" charset="-52"/>
              </a:rPr>
              <a:t>, </a:t>
            </a:r>
            <a:r>
              <a:rPr lang="ru-RU" altLang="ru-RU" dirty="0" err="1">
                <a:latin typeface="Montserrat" pitchFamily="2" charset="-52"/>
              </a:rPr>
              <a:t>скорочує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тривалість</a:t>
            </a:r>
            <a:r>
              <a:rPr lang="ru-RU" altLang="ru-RU" dirty="0">
                <a:latin typeface="Montserrat" pitchFamily="2" charset="-52"/>
              </a:rPr>
              <a:t> линьки</a:t>
            </a:r>
          </a:p>
          <a:p>
            <a:pPr indent="-17145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  <a:defRPr/>
            </a:pP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Підвищує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імунітет</a:t>
            </a:r>
            <a:endParaRPr lang="ru-RU" altLang="ru-RU" dirty="0">
              <a:latin typeface="Montserrat" pitchFamily="2" charset="-52"/>
            </a:endParaRPr>
          </a:p>
          <a:p>
            <a:pPr indent="-17145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  <a:defRPr/>
            </a:pP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Містить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натуральний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риб'ячий</a:t>
            </a:r>
            <a:r>
              <a:rPr lang="ru-RU" altLang="ru-RU" dirty="0">
                <a:latin typeface="Montserrat" pitchFamily="2" charset="-52"/>
              </a:rPr>
              <a:t> жир</a:t>
            </a:r>
            <a:endParaRPr lang="en-US" altLang="ru-RU" sz="15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Book" pitchFamily="34" charset="0"/>
            </a:endParaRPr>
          </a:p>
          <a:p>
            <a:pPr marL="171450" indent="-171450" defTabSz="685800" eaLnBrk="1" hangingPunct="1">
              <a:lnSpc>
                <a:spcPct val="70000"/>
              </a:lnSpc>
              <a:spcBef>
                <a:spcPts val="750"/>
              </a:spcBef>
              <a:buFont typeface="Wingdings" pitchFamily="2" charset="2"/>
              <a:buNone/>
              <a:defRPr/>
            </a:pPr>
            <a:endParaRPr lang="en-US" altLang="ru-RU" sz="1500" dirty="0">
              <a:latin typeface="Franklin Gothic Boo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7104" y="487680"/>
            <a:ext cx="4949952" cy="3201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 defTabSz="685800">
              <a:lnSpc>
                <a:spcPct val="70000"/>
              </a:lnSpc>
              <a:spcBef>
                <a:spcPts val="750"/>
              </a:spcBef>
              <a:defRPr/>
            </a:pPr>
            <a:endParaRPr lang="ru-RU" altLang="ru-RU" sz="1600" b="1" dirty="0">
              <a:latin typeface="Franklin Gothic Book" pitchFamily="34" charset="0"/>
            </a:endParaRPr>
          </a:p>
          <a:p>
            <a:pPr marL="171450" indent="-171450" algn="ctr" defTabSz="685800">
              <a:lnSpc>
                <a:spcPct val="70000"/>
              </a:lnSpc>
              <a:spcBef>
                <a:spcPts val="750"/>
              </a:spcBef>
              <a:defRPr/>
            </a:pPr>
            <a:endParaRPr lang="ru-RU" altLang="ru-RU" sz="1600" b="1" dirty="0">
              <a:latin typeface="Franklin Gothic Book" pitchFamily="34" charset="0"/>
            </a:endParaRPr>
          </a:p>
          <a:p>
            <a:pPr indent="-171450">
              <a:lnSpc>
                <a:spcPct val="150000"/>
              </a:lnSpc>
              <a:spcBef>
                <a:spcPts val="750"/>
              </a:spcBef>
              <a:defRPr/>
            </a:pPr>
            <a:r>
              <a:rPr lang="en-US" altLang="ru-RU" b="1" dirty="0">
                <a:latin typeface="Montserrat" pitchFamily="2" charset="-52"/>
                <a:sym typeface="MS PGothic" pitchFamily="34" charset="-128"/>
              </a:rPr>
              <a:t>8в1 </a:t>
            </a:r>
            <a:r>
              <a:rPr lang="en-US" altLang="ru-RU" b="1" dirty="0">
                <a:latin typeface="Montserrat" pitchFamily="2" charset="-52"/>
              </a:rPr>
              <a:t>Brewer`s Yeast </a:t>
            </a:r>
            <a:r>
              <a:rPr lang="uk-UA" altLang="ru-RU" b="1" dirty="0" smtClean="0">
                <a:latin typeface="Montserrat" pitchFamily="2" charset="-52"/>
                <a:sym typeface="MS PGothic" pitchFamily="34" charset="-128"/>
              </a:rPr>
              <a:t>для котів і собак</a:t>
            </a:r>
            <a:endParaRPr lang="ru-RU" altLang="ru-RU" b="1" dirty="0">
              <a:latin typeface="Montserrat" pitchFamily="2" charset="-52"/>
              <a:sym typeface="MS PGothic" pitchFamily="34" charset="-128"/>
            </a:endParaRPr>
          </a:p>
          <a:p>
            <a:pPr>
              <a:lnSpc>
                <a:spcPct val="150000"/>
              </a:lnSpc>
              <a:spcBef>
                <a:spcPts val="750"/>
              </a:spcBef>
              <a:defRPr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140 </a:t>
            </a:r>
            <a:r>
              <a:rPr lang="uk-UA" altLang="ru-RU" dirty="0">
                <a:latin typeface="Montserrat" pitchFamily="2" charset="-52"/>
                <a:sym typeface="MS PGothic" pitchFamily="34" charset="-128"/>
              </a:rPr>
              <a:t>таблеток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260 </a:t>
            </a:r>
            <a:r>
              <a:rPr lang="uk-UA" altLang="ru-RU" dirty="0">
                <a:latin typeface="Montserrat" pitchFamily="2" charset="-52"/>
                <a:sym typeface="MS PGothic" pitchFamily="34" charset="-128"/>
              </a:rPr>
              <a:t>таблеток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780 </a:t>
            </a:r>
            <a:r>
              <a:rPr lang="uk-UA" altLang="ru-RU" dirty="0">
                <a:latin typeface="Montserrat" pitchFamily="2" charset="-52"/>
                <a:sym typeface="MS PGothic" pitchFamily="34" charset="-128"/>
              </a:rPr>
              <a:t>таблеток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1430 </a:t>
            </a:r>
            <a:r>
              <a:rPr lang="uk-UA" altLang="ru-RU" dirty="0">
                <a:latin typeface="Montserrat" pitchFamily="2" charset="-52"/>
                <a:sym typeface="MS PGothic" pitchFamily="34" charset="-128"/>
              </a:rPr>
              <a:t>таблеток</a:t>
            </a:r>
            <a:endParaRPr lang="en-US" altLang="ru-RU" dirty="0">
              <a:latin typeface="Montserrat" pitchFamily="2" charset="-52"/>
              <a:sym typeface="MS PGothic" pitchFamily="34" charset="-128"/>
            </a:endParaRPr>
          </a:p>
          <a:p>
            <a:pPr indent="-171450">
              <a:lnSpc>
                <a:spcPct val="150000"/>
              </a:lnSpc>
              <a:spcBef>
                <a:spcPts val="750"/>
              </a:spcBef>
              <a:defRPr/>
            </a:pPr>
            <a:r>
              <a:rPr lang="en-US" altLang="ru-RU" b="1" dirty="0">
                <a:latin typeface="Montserrat" pitchFamily="2" charset="-52"/>
                <a:sym typeface="MS PGothic" pitchFamily="34" charset="-128"/>
              </a:rPr>
              <a:t>8в1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22E31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Brewer`s Yeast </a:t>
            </a:r>
            <a:r>
              <a:rPr lang="uk-UA" altLang="ru-RU" b="1" dirty="0" smtClean="0">
                <a:solidFill>
                  <a:srgbClr val="322E31"/>
                </a:solidFill>
                <a:latin typeface="Montserrat" pitchFamily="2" charset="-52"/>
                <a:sym typeface="MS PGothic" pitchFamily="34" charset="-128"/>
              </a:rPr>
              <a:t>для великих порід </a:t>
            </a:r>
            <a:r>
              <a:rPr lang="uk-UA" altLang="ru-RU" dirty="0" smtClean="0">
                <a:latin typeface="Montserrat" pitchFamily="2" charset="-52"/>
                <a:sym typeface="MS PGothic" pitchFamily="34" charset="-128"/>
              </a:rPr>
              <a:t>80 таблеток в упаковці</a:t>
            </a:r>
            <a:endParaRPr lang="ru-RU" altLang="ru-RU" dirty="0">
              <a:latin typeface="Montserrat" pitchFamily="2" charset="-52"/>
              <a:sym typeface="MS PGothic" pitchFamily="34" charset="-128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925944" y="4122962"/>
            <a:ext cx="5266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ДЛЯ ЗДОРОВОЇ ШКІРИ ТА ШЕРСТІ </a:t>
            </a:r>
          </a:p>
          <a:p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+ ДЛЯ ПРИСКОРЕННЯ МЕТАБОЛІЗМУ</a:t>
            </a:r>
            <a:endParaRPr lang="ru-RU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098" name="Picture 2" descr="C:\Шрифты презентации\2022-07-13_12-36-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05096">
            <a:off x="2624520" y="4904029"/>
            <a:ext cx="1377527" cy="1301700"/>
          </a:xfrm>
          <a:prstGeom prst="rect">
            <a:avLst/>
          </a:prstGeom>
          <a:noFill/>
        </p:spPr>
      </p:pic>
      <p:pic>
        <p:nvPicPr>
          <p:cNvPr id="4099" name="Picture 3" descr="C:\Шрифты презентации\2022-07-13_12-37-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115" y="4474464"/>
            <a:ext cx="1291444" cy="1347407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5705856" y="1243584"/>
            <a:ext cx="36576" cy="2389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9A01F8E-1031-EAF8-E004-5991E9717C52}"/>
              </a:ext>
            </a:extLst>
          </p:cNvPr>
          <p:cNvSpPr txBox="1"/>
          <p:nvPr/>
        </p:nvSpPr>
        <p:spPr>
          <a:xfrm>
            <a:off x="1591639" y="6408728"/>
            <a:ext cx="68400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kern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1таб/4кг </a:t>
            </a:r>
            <a:r>
              <a:rPr lang="uk-UA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на добу</a:t>
            </a:r>
            <a:endParaRPr lang="pl-PL" sz="14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E617391-0959-8A89-DE98-920BD4C0A0DA}"/>
              </a:ext>
            </a:extLst>
          </p:cNvPr>
          <p:cNvSpPr txBox="1"/>
          <p:nvPr/>
        </p:nvSpPr>
        <p:spPr>
          <a:xfrm>
            <a:off x="6547104" y="6197901"/>
            <a:ext cx="7927848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1 </a:t>
            </a:r>
            <a:r>
              <a:rPr lang="uk-UA" sz="1800" b="1" kern="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таб</a:t>
            </a:r>
            <a:r>
              <a:rPr lang="en-US" sz="1800" b="1" kern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/ </a:t>
            </a:r>
            <a:r>
              <a:rPr lang="pl-PL" sz="1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25 </a:t>
            </a:r>
            <a:r>
              <a:rPr lang="uk-UA" sz="1800" b="1" kern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кг</a:t>
            </a:r>
            <a:r>
              <a:rPr lang="pl-PL" sz="1800" b="1" kern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 </a:t>
            </a:r>
            <a:r>
              <a:rPr lang="uk-UA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yriadPro-Regular"/>
              </a:rPr>
              <a:t>на добу</a:t>
            </a:r>
            <a:endParaRPr lang="pl-PL" sz="16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9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ChangeArrowheads="1"/>
          </p:cNvSpPr>
          <p:nvPr/>
        </p:nvSpPr>
        <p:spPr bwMode="auto">
          <a:xfrm>
            <a:off x="508444" y="516858"/>
            <a:ext cx="79565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5800">
              <a:lnSpc>
                <a:spcPct val="70000"/>
              </a:lnSpc>
            </a:pPr>
            <a:r>
              <a:rPr lang="ru-RU" sz="3200" b="1" dirty="0" err="1">
                <a:latin typeface="Montserrat" pitchFamily="2" charset="-52"/>
                <a:cs typeface="Arial" panose="020B0604020202020204" pitchFamily="34" charset="0"/>
              </a:rPr>
              <a:t>Хондропротекторні</a:t>
            </a:r>
            <a:r>
              <a:rPr lang="ru-RU" sz="3200" b="1" dirty="0">
                <a:latin typeface="Montserrat" pitchFamily="2" charset="-52"/>
                <a:cs typeface="Arial" panose="020B0604020202020204" pitchFamily="34" charset="0"/>
              </a:rPr>
              <a:t> добавки</a:t>
            </a:r>
            <a:endParaRPr lang="ru-RU" altLang="ru-RU" sz="3200" b="1" dirty="0"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15" name="Объект 1"/>
          <p:cNvSpPr txBox="1">
            <a:spLocks noChangeArrowheads="1"/>
          </p:cNvSpPr>
          <p:nvPr/>
        </p:nvSpPr>
        <p:spPr bwMode="auto">
          <a:xfrm>
            <a:off x="1182089" y="2182390"/>
            <a:ext cx="527974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 defTabSz="685800">
              <a:lnSpc>
                <a:spcPct val="15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Захист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</a:p>
          <a:p>
            <a:pPr marL="285750" indent="-285750" algn="ctr" defTabSz="685800">
              <a:lnSpc>
                <a:spcPct val="15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Міцність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та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відновлення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кісток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</a:p>
          <a:p>
            <a:pPr marL="285750" indent="-285750" algn="ctr" defTabSz="685800">
              <a:lnSpc>
                <a:spcPct val="15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Полегшення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болю в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суглобах</a:t>
            </a:r>
            <a:endParaRPr lang="ru-RU" altLang="ru-RU" dirty="0">
              <a:latin typeface="Montserrat" pitchFamily="2" charset="-52"/>
              <a:sym typeface="MS PGothic" pitchFamily="34" charset="-128"/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246505" y="3857179"/>
            <a:ext cx="1042778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uk-UA" altLang="ru-RU" b="1" dirty="0" smtClean="0">
                <a:latin typeface="Montserrat" pitchFamily="2" charset="-52"/>
                <a:sym typeface="MS PGothic" pitchFamily="34" charset="-128"/>
              </a:rPr>
              <a:t>Рекомендують</a:t>
            </a:r>
            <a:r>
              <a:rPr lang="ru-RU" altLang="ru-RU" b="1" dirty="0" smtClean="0">
                <a:latin typeface="Montserrat" pitchFamily="2" charset="-52"/>
                <a:sym typeface="MS PGothic" pitchFamily="34" charset="-128"/>
              </a:rPr>
              <a:t>:</a:t>
            </a:r>
          </a:p>
          <a:p>
            <a:pPr marL="447675">
              <a:lnSpc>
                <a:spcPct val="150000"/>
              </a:lnSpc>
              <a:buFontTx/>
              <a:buChar char="-"/>
            </a:pPr>
            <a:r>
              <a:rPr lang="ru-RU" altLang="ru-RU" u="sng" dirty="0" smtClean="0">
                <a:latin typeface="Montserrat" pitchFamily="2" charset="-52"/>
                <a:sym typeface="MS PGothic" pitchFamily="34" charset="-128"/>
              </a:rPr>
              <a:t>Як </a:t>
            </a:r>
            <a:r>
              <a:rPr lang="ru-RU" altLang="ru-RU" u="sng" dirty="0" err="1" smtClean="0">
                <a:latin typeface="Montserrat" pitchFamily="2" charset="-52"/>
                <a:sym typeface="MS PGothic" pitchFamily="34" charset="-128"/>
              </a:rPr>
              <a:t>профілактичний</a:t>
            </a:r>
            <a:r>
              <a:rPr lang="ru-RU" altLang="ru-RU" u="sng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u="sng" dirty="0" err="1" smtClean="0">
                <a:latin typeface="Montserrat" pitchFamily="2" charset="-52"/>
                <a:sym typeface="MS PGothic" pitchFamily="34" charset="-128"/>
              </a:rPr>
              <a:t>засіб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: </a:t>
            </a:r>
            <a:r>
              <a:rPr lang="ru-RU" altLang="ru-RU" dirty="0" err="1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цуценятам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в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період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активного росту, </a:t>
            </a:r>
            <a:r>
              <a:rPr lang="ru-RU" altLang="ru-RU" dirty="0" err="1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дорослим</a:t>
            </a:r>
            <a:r>
              <a:rPr lang="ru-RU" altLang="ru-RU" dirty="0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 собакам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для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запобігання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зниженню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рівня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активності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dirty="0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великим собакам 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з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надмірною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вагою, </a:t>
            </a:r>
            <a:r>
              <a:rPr lang="ru-RU" altLang="ru-RU" dirty="0" err="1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спортивним</a:t>
            </a:r>
            <a:r>
              <a:rPr lang="ru-RU" altLang="ru-RU" dirty="0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 і </a:t>
            </a:r>
            <a:r>
              <a:rPr lang="ru-RU" altLang="ru-RU" dirty="0" err="1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службовим</a:t>
            </a:r>
            <a:r>
              <a:rPr lang="ru-RU" altLang="ru-RU" dirty="0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собакам для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зміцнення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суглобів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і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зв'язок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.</a:t>
            </a:r>
          </a:p>
          <a:p>
            <a:pPr marL="447675">
              <a:lnSpc>
                <a:spcPct val="150000"/>
              </a:lnSpc>
              <a:buFontTx/>
              <a:buChar char="-"/>
            </a:pPr>
            <a:r>
              <a:rPr lang="ru-RU" altLang="ru-RU" u="sng" dirty="0" smtClean="0">
                <a:latin typeface="Montserrat" pitchFamily="2" charset="-52"/>
                <a:sym typeface="MS PGothic" pitchFamily="34" charset="-128"/>
              </a:rPr>
              <a:t>Для </a:t>
            </a:r>
            <a:r>
              <a:rPr lang="ru-RU" altLang="ru-RU" u="sng" dirty="0" err="1" smtClean="0">
                <a:latin typeface="Montserrat" pitchFamily="2" charset="-52"/>
                <a:sym typeface="MS PGothic" pitchFamily="34" charset="-128"/>
              </a:rPr>
              <a:t>лікування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: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артритів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артрозів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, остеохондрозу,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дисплазії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, для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відновлення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після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операцій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на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суглобах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і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зв'язках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, а </a:t>
            </a: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також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при травмах.</a:t>
            </a:r>
            <a:endParaRPr lang="en-US" altLang="ru-RU" dirty="0">
              <a:latin typeface="Montserrat" pitchFamily="2" charset="-52"/>
              <a:sym typeface="MS PGothic" pitchFamily="34" charset="-128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46505" y="1382014"/>
            <a:ext cx="76306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dirty="0" err="1">
                <a:latin typeface="Montserrat" pitchFamily="2" charset="-52"/>
              </a:rPr>
              <a:t>Глюкозамін</a:t>
            </a:r>
            <a:r>
              <a:rPr lang="ru-RU" altLang="ru-RU" b="1" dirty="0">
                <a:latin typeface="Montserrat" pitchFamily="2" charset="-52"/>
              </a:rPr>
              <a:t> входить до складу </a:t>
            </a:r>
            <a:r>
              <a:rPr lang="ru-RU" altLang="ru-RU" b="1" dirty="0" err="1">
                <a:latin typeface="Montserrat" pitchFamily="2" charset="-52"/>
              </a:rPr>
              <a:t>суглобового</a:t>
            </a:r>
            <a:r>
              <a:rPr lang="ru-RU" altLang="ru-RU" b="1" dirty="0">
                <a:latin typeface="Montserrat" pitchFamily="2" charset="-52"/>
              </a:rPr>
              <a:t> хряща, </a:t>
            </a:r>
            <a:r>
              <a:rPr lang="ru-RU" altLang="ru-RU" b="1" dirty="0" err="1">
                <a:latin typeface="Montserrat" pitchFamily="2" charset="-52"/>
              </a:rPr>
              <a:t>міжхребцевих</a:t>
            </a:r>
            <a:r>
              <a:rPr lang="ru-RU" altLang="ru-RU" b="1" dirty="0">
                <a:latin typeface="Montserrat" pitchFamily="2" charset="-52"/>
              </a:rPr>
              <a:t> </a:t>
            </a:r>
            <a:r>
              <a:rPr lang="ru-RU" altLang="ru-RU" b="1" dirty="0" err="1">
                <a:latin typeface="Montserrat" pitchFamily="2" charset="-52"/>
              </a:rPr>
              <a:t>дисків</a:t>
            </a:r>
            <a:r>
              <a:rPr lang="ru-RU" altLang="ru-RU" b="1" dirty="0">
                <a:latin typeface="Montserrat" pitchFamily="2" charset="-52"/>
              </a:rPr>
              <a:t> та </a:t>
            </a:r>
            <a:r>
              <a:rPr lang="ru-RU" altLang="ru-RU" b="1" dirty="0" err="1">
                <a:latin typeface="Montserrat" pitchFamily="2" charset="-52"/>
              </a:rPr>
              <a:t>внутрішньосуглобової</a:t>
            </a:r>
            <a:r>
              <a:rPr lang="ru-RU" altLang="ru-RU" b="1" dirty="0">
                <a:latin typeface="Montserrat" pitchFamily="2" charset="-52"/>
              </a:rPr>
              <a:t> </a:t>
            </a:r>
            <a:r>
              <a:rPr lang="ru-RU" altLang="ru-RU" b="1" dirty="0" err="1">
                <a:latin typeface="Montserrat" pitchFamily="2" charset="-52"/>
              </a:rPr>
              <a:t>рідини</a:t>
            </a:r>
            <a:r>
              <a:rPr lang="ru-RU" altLang="ru-RU" b="1" dirty="0">
                <a:latin typeface="Montserrat" pitchFamily="2" charset="-52"/>
              </a:rPr>
              <a:t>:</a:t>
            </a:r>
            <a:endParaRPr lang="ru-RU" dirty="0"/>
          </a:p>
        </p:txBody>
      </p:sp>
      <p:pic>
        <p:nvPicPr>
          <p:cNvPr id="7" name="Рисунок 3" descr="Изображение выглядит как собака, бутылка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9100491D-6E15-EAE3-7DF2-49D6ABA36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4994" y="1497322"/>
            <a:ext cx="1408942" cy="27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" descr="Изображение выглядит как внутренний, сидит, стол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5DF29620-BB70-6C76-D6BA-4423D299C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26243" y="1277239"/>
            <a:ext cx="1357313" cy="29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1">
            <a:extLst>
              <a:ext uri="{FF2B5EF4-FFF2-40B4-BE49-F238E27FC236}">
                <a16:creationId xmlns:a16="http://schemas.microsoft.com/office/drawing/2014/main" id="{33F0DE5C-7048-DF95-81AB-32A03EF0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267" y="4462176"/>
            <a:ext cx="1977892" cy="66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685800">
              <a:spcBef>
                <a:spcPts val="750"/>
              </a:spcBef>
            </a:pPr>
            <a:r>
              <a:rPr lang="uk-UA" altLang="ru-RU" b="1" dirty="0" smtClean="0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На 3 місяці 1таб/10кг</a:t>
            </a:r>
            <a:endParaRPr lang="ru-RU" altLang="ru-RU" b="1" dirty="0">
              <a:solidFill>
                <a:schemeClr val="accent1"/>
              </a:solidFill>
              <a:latin typeface="Montserrat" pitchFamily="2" charset="-52"/>
              <a:sym typeface="MS PGothic" pitchFamily="34" charset="-128"/>
            </a:endParaRPr>
          </a:p>
          <a:p>
            <a:pPr algn="ctr" defTabSz="685800" eaLnBrk="1" hangingPunct="1">
              <a:lnSpc>
                <a:spcPct val="150000"/>
              </a:lnSpc>
              <a:spcBef>
                <a:spcPts val="750"/>
              </a:spcBef>
            </a:pPr>
            <a:r>
              <a:rPr lang="pl-PL" altLang="ru-RU" b="1" dirty="0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 </a:t>
            </a:r>
            <a:endParaRPr lang="en-US" altLang="ru-RU" b="1" dirty="0">
              <a:solidFill>
                <a:schemeClr val="accent1"/>
              </a:solidFill>
              <a:latin typeface="Montserrat" pitchFamily="2" charset="-52"/>
              <a:sym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683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низ 7"/>
          <p:cNvSpPr/>
          <p:nvPr/>
        </p:nvSpPr>
        <p:spPr>
          <a:xfrm rot="3077648">
            <a:off x="7832186" y="4124990"/>
            <a:ext cx="476250" cy="525463"/>
          </a:xfrm>
          <a:prstGeom prst="downArrow">
            <a:avLst>
              <a:gd name="adj1" fmla="val 38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3" descr="Изображение выглядит как собака, бутылка, внутренний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442" y="4074859"/>
            <a:ext cx="10652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1313" y="1961515"/>
            <a:ext cx="26225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9208" y="4314428"/>
            <a:ext cx="2700187" cy="180012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Picture 2" descr="https://s.poembook.ru/theme/26/32/bd/b847b86dbb68b016672fef70bba7fab0223e141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652" y="4220591"/>
            <a:ext cx="2856419" cy="20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s://bars-vet.ru/system/event/120/ph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806" y="2092389"/>
            <a:ext cx="237648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низ 14"/>
          <p:cNvSpPr/>
          <p:nvPr/>
        </p:nvSpPr>
        <p:spPr>
          <a:xfrm rot="16200000">
            <a:off x="3621659" y="4722559"/>
            <a:ext cx="431800" cy="431800"/>
          </a:xfrm>
          <a:prstGeom prst="downArrow">
            <a:avLst>
              <a:gd name="adj1" fmla="val 38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6" descr="https://fb.ru/media/i/1/1/5/6/7/2/7/i/11567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771" y="2146680"/>
            <a:ext cx="2887203" cy="162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Текст 4"/>
          <p:cNvSpPr>
            <a:spLocks noGrp="1"/>
          </p:cNvSpPr>
          <p:nvPr>
            <p:ph type="body" sz="quarter" idx="12"/>
          </p:nvPr>
        </p:nvSpPr>
        <p:spPr>
          <a:xfrm>
            <a:off x="334963" y="1268413"/>
            <a:ext cx="11522075" cy="547842"/>
          </a:xfrm>
        </p:spPr>
        <p:txBody>
          <a:bodyPr/>
          <a:lstStyle/>
          <a:p>
            <a:r>
              <a:rPr lang="ru-RU" altLang="ru-RU" dirty="0" err="1">
                <a:latin typeface="Montserrat" pitchFamily="2" charset="-52"/>
              </a:rPr>
              <a:t>Ситуації</a:t>
            </a:r>
            <a:r>
              <a:rPr lang="ru-RU" altLang="ru-RU" dirty="0">
                <a:latin typeface="Montserrat" pitchFamily="2" charset="-52"/>
              </a:rPr>
              <a:t>, коли </a:t>
            </a:r>
            <a:r>
              <a:rPr lang="ru-RU" altLang="ru-RU" dirty="0" err="1">
                <a:latin typeface="Montserrat" pitchFamily="2" charset="-52"/>
              </a:rPr>
              <a:t>споживають</a:t>
            </a:r>
            <a:endParaRPr lang="ru-RU" altLang="ru-RU" dirty="0">
              <a:latin typeface="Montserrat" pitchFamily="2" charset="-52"/>
            </a:endParaRPr>
          </a:p>
        </p:txBody>
      </p:sp>
      <p:pic>
        <p:nvPicPr>
          <p:cNvPr id="33" name="Рисунок 5" descr="Изображение выглядит как внутренний, сидит, стол, бутылк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1393" y="4364736"/>
            <a:ext cx="1030869" cy="226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" descr="Изображение выглядит как собака, внутренний, смотрит, животное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7014" y="2124287"/>
            <a:ext cx="3168220" cy="178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110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2278041" y="1177904"/>
            <a:ext cx="2489200" cy="7000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182563" indent="-182563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Glucosamine</a:t>
            </a:r>
            <a:endParaRPr lang="ru-RU" altLang="ru-RU" sz="1800" dirty="0" err="1">
              <a:latin typeface="Montserrat" pitchFamily="2" charset="-52"/>
              <a:ea typeface="+mn-ea"/>
              <a:cs typeface="+mn-cs"/>
              <a:sym typeface="+mn-ea"/>
            </a:endParaRPr>
          </a:p>
        </p:txBody>
      </p:sp>
      <p:sp>
        <p:nvSpPr>
          <p:cNvPr id="5" name="Объект 3"/>
          <p:cNvSpPr txBox="1">
            <a:spLocks noChangeArrowheads="1"/>
          </p:cNvSpPr>
          <p:nvPr/>
        </p:nvSpPr>
        <p:spPr bwMode="auto">
          <a:xfrm>
            <a:off x="2010993" y="2223500"/>
            <a:ext cx="3738454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600" dirty="0"/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Глюкозаміну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гідрохлорид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- 340 мг/10 кг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С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підвищує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синтез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колагену</a:t>
            </a:r>
            <a:endParaRPr lang="ru-RU" altLang="ru-RU" dirty="0">
              <a:latin typeface="Montserrat" pitchFamily="2" charset="-52"/>
              <a:sym typeface="MS PGothic" pitchFamily="34" charset="-128"/>
            </a:endParaRP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55 таблеток та 110 таблеток в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упаковці</a:t>
            </a:r>
            <a:endParaRPr lang="ru-RU" altLang="ru-RU" sz="1600" b="1" dirty="0"/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5868118" y="2203771"/>
            <a:ext cx="4257675" cy="311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Глюкозаміну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гідрохлорид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- 700 мг/10 кг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М</a:t>
            </a:r>
            <a:r>
              <a:rPr lang="pl-PL" altLang="ru-RU" dirty="0">
                <a:latin typeface="Montserrat" pitchFamily="2" charset="-52"/>
                <a:sym typeface="MS PGothic" pitchFamily="34" charset="-128"/>
              </a:rPr>
              <a:t>S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М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стимулює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регенерацію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тканин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С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збільшує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синтез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колагену</a:t>
            </a:r>
            <a:endParaRPr lang="ru-RU" altLang="ru-RU" dirty="0">
              <a:latin typeface="Montserrat" pitchFamily="2" charset="-52"/>
              <a:sym typeface="MS PGothic" pitchFamily="34" charset="-128"/>
            </a:endParaRP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55 таблеток в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упаковці</a:t>
            </a:r>
            <a:endParaRPr lang="ru-RU" altLang="ru-RU" sz="1600" b="1" dirty="0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6150279" y="1277091"/>
            <a:ext cx="3951027" cy="53918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Glucosamine</a:t>
            </a:r>
            <a:r>
              <a:rPr lang="ru-RU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 +</a:t>
            </a:r>
            <a:r>
              <a:rPr lang="en-US" altLang="ru-RU" sz="1800" dirty="0" err="1">
                <a:latin typeface="Montserrat" pitchFamily="2" charset="-52"/>
                <a:ea typeface="+mn-ea"/>
                <a:cs typeface="+mn-cs"/>
                <a:sym typeface="+mn-ea"/>
              </a:rPr>
              <a:t>MSM</a:t>
            </a:r>
            <a:endParaRPr lang="ru-RU" altLang="ru-RU" sz="1800" dirty="0" err="1">
              <a:latin typeface="Montserrat" pitchFamily="2" charset="-52"/>
              <a:ea typeface="+mn-ea"/>
              <a:cs typeface="+mn-cs"/>
              <a:sym typeface="+mn-ea"/>
            </a:endParaRPr>
          </a:p>
        </p:txBody>
      </p:sp>
      <p:pic>
        <p:nvPicPr>
          <p:cNvPr id="8" name="Рисунок 3" descr="Изображение выглядит как собака, бутылка, внутренний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833" y="2047375"/>
            <a:ext cx="1408942" cy="27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 descr="Изображение выглядит как внутренний, сидит, стол, бутылк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3793" y="2184182"/>
            <a:ext cx="1357313" cy="29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2"/>
          <p:cNvSpPr txBox="1">
            <a:spLocks noChangeArrowheads="1"/>
          </p:cNvSpPr>
          <p:nvPr/>
        </p:nvSpPr>
        <p:spPr bwMode="auto">
          <a:xfrm>
            <a:off x="642956" y="5170942"/>
            <a:ext cx="84883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ru-RU" altLang="ru-RU" sz="1600" dirty="0">
              <a:solidFill>
                <a:srgbClr val="C00000"/>
              </a:solidFill>
            </a:endParaRP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</a:pP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Профілактика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- </a:t>
            </a:r>
            <a:r>
              <a:rPr lang="pl-PL" altLang="ru-RU" b="1" dirty="0">
                <a:latin typeface="Montserrat" pitchFamily="2" charset="-52"/>
                <a:sym typeface="MS PGothic" pitchFamily="34" charset="-128"/>
              </a:rPr>
              <a:t>Excel Glucosamine</a:t>
            </a:r>
            <a:endParaRPr lang="ru-RU" altLang="ru-RU" sz="1600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2"/>
          </p:nvPr>
        </p:nvSpPr>
        <p:spPr>
          <a:xfrm>
            <a:off x="274003" y="499872"/>
            <a:ext cx="11522075" cy="535531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8in1</a:t>
            </a:r>
            <a:r>
              <a:rPr lang="en-US" altLang="ru-RU" dirty="0">
                <a:latin typeface="Montserrat" pitchFamily="2" charset="-52"/>
              </a:rPr>
              <a:t> Excel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en-US" altLang="ru-RU" dirty="0">
                <a:latin typeface="Montserrat" pitchFamily="2" charset="-52"/>
              </a:rPr>
              <a:t>Glucosamine</a:t>
            </a:r>
            <a:endParaRPr lang="ru-RU" altLang="ru-RU" dirty="0">
              <a:latin typeface="Montserrat" pitchFamily="2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705856" y="1243584"/>
            <a:ext cx="36576" cy="5388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6299" y="5542819"/>
            <a:ext cx="440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Захворювання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суглобів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- </a:t>
            </a:r>
            <a:r>
              <a:rPr lang="pl-PL" altLang="ru-RU" b="1" dirty="0">
                <a:latin typeface="Montserrat" pitchFamily="2" charset="-52"/>
                <a:sym typeface="MS PGothic" pitchFamily="34" charset="-128"/>
              </a:rPr>
              <a:t>Excel Glucosamine + MSM</a:t>
            </a:r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B5C16C4B-2008-17D7-8B1A-9663AE130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996" y="4823008"/>
            <a:ext cx="1202616" cy="46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685800">
              <a:spcBef>
                <a:spcPts val="750"/>
              </a:spcBef>
            </a:pPr>
            <a:r>
              <a:rPr lang="uk-UA" altLang="ru-RU" sz="1200" b="1" dirty="0" smtClean="0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На 3 місяці 1 </a:t>
            </a:r>
            <a:r>
              <a:rPr lang="uk-UA" altLang="ru-RU" sz="1200" b="1" dirty="0" err="1" smtClean="0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таб</a:t>
            </a:r>
            <a:r>
              <a:rPr lang="uk-UA" altLang="ru-RU" sz="1200" b="1" dirty="0" smtClean="0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/10кг</a:t>
            </a:r>
            <a:endParaRPr lang="ru-RU" altLang="ru-RU" sz="1200" b="1" dirty="0">
              <a:solidFill>
                <a:schemeClr val="accent1"/>
              </a:solidFill>
              <a:latin typeface="Montserrat" pitchFamily="2" charset="-52"/>
              <a:sym typeface="MS PGothic" pitchFamily="34" charset="-128"/>
            </a:endParaRPr>
          </a:p>
          <a:p>
            <a:pPr algn="ctr" defTabSz="685800" eaLnBrk="1" hangingPunct="1">
              <a:spcBef>
                <a:spcPts val="750"/>
              </a:spcBef>
            </a:pPr>
            <a:r>
              <a:rPr lang="pl-PL" altLang="ru-RU" sz="1200" b="1" dirty="0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 </a:t>
            </a:r>
            <a:endParaRPr lang="en-US" altLang="ru-RU" sz="1200" b="1" dirty="0">
              <a:solidFill>
                <a:schemeClr val="accent1"/>
              </a:solidFill>
              <a:latin typeface="Montserrat" pitchFamily="2" charset="-52"/>
              <a:sym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62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ChangeArrowheads="1"/>
          </p:cNvSpPr>
          <p:nvPr/>
        </p:nvSpPr>
        <p:spPr bwMode="auto">
          <a:xfrm>
            <a:off x="579120" y="1243583"/>
            <a:ext cx="5069253" cy="496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altLang="ru-RU" sz="1600" b="1" dirty="0" smtClean="0">
                <a:latin typeface="Montserrat" pitchFamily="2" charset="-52"/>
                <a:sym typeface="MS PGothic" pitchFamily="34" charset="-128"/>
              </a:rPr>
              <a:t>Причини</a:t>
            </a:r>
            <a:r>
              <a:rPr lang="en-US" altLang="ru-RU" sz="1600" b="1" dirty="0" smtClean="0">
                <a:latin typeface="Montserrat" pitchFamily="2" charset="-52"/>
                <a:sym typeface="MS PGothic" pitchFamily="34" charset="-128"/>
              </a:rPr>
              <a:t>:</a:t>
            </a:r>
          </a:p>
          <a:p>
            <a:pPr marL="285750" lvl="0" indent="-285750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ru-RU" sz="1600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Проблеми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з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харчуванням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(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незбалансоване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харчування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низький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рівень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одного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або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декількох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групи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В та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мікроелементів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)</a:t>
            </a:r>
          </a:p>
          <a:p>
            <a:pPr marL="285750" lvl="0" indent="-285750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Ендокринна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недостатність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підшлункової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залози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(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підшлункова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залоза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не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виробляє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достатньої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кількості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ферментів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які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допомагають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травленню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)</a:t>
            </a:r>
          </a:p>
          <a:p>
            <a:pPr marL="285750" lvl="0" indent="-285750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Мальабсорбція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(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порушення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всмоктування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поживних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речовин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їжі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через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шлунково-кишковий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тракт)</a:t>
            </a:r>
          </a:p>
          <a:p>
            <a:pPr marL="285750" lvl="0" indent="-285750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Поведінкові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проблеми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(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нав'язлива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поведінка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поведінка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засвоєна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від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матері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розваги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ієрархія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600" b="1" dirty="0" err="1" smtClean="0">
                <a:latin typeface="Montserrat" pitchFamily="2" charset="-52"/>
                <a:sym typeface="MS PGothic" pitchFamily="34" charset="-128"/>
              </a:rPr>
              <a:t>покарання</a:t>
            </a:r>
            <a:r>
              <a:rPr lang="ru-RU" altLang="ru-RU" sz="1600" b="1" dirty="0" smtClean="0">
                <a:latin typeface="Montserrat" pitchFamily="2" charset="-52"/>
                <a:sym typeface="MS PGothic" pitchFamily="34" charset="-128"/>
              </a:rPr>
              <a:t>)</a:t>
            </a:r>
          </a:p>
          <a:p>
            <a:pPr marL="285750" lvl="0" indent="-285750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US" altLang="ru-RU" sz="1600" dirty="0">
              <a:latin typeface="Montserrat" pitchFamily="2" charset="-52"/>
              <a:sym typeface="MS PGothic" pitchFamily="34" charset="-128"/>
            </a:endParaRPr>
          </a:p>
          <a:p>
            <a:pPr lvl="0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defRPr/>
            </a:pP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Deter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допоможе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з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усіма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перерахованими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latin typeface="Montserrat" pitchFamily="2" charset="-52"/>
                <a:sym typeface="MS PGothic" pitchFamily="34" charset="-128"/>
              </a:rPr>
              <a:t>вище</a:t>
            </a:r>
            <a:r>
              <a:rPr lang="ru-RU" altLang="ru-RU" sz="1600" b="1" dirty="0">
                <a:latin typeface="Montserrat" pitchFamily="2" charset="-52"/>
                <a:sym typeface="MS PGothic" pitchFamily="34" charset="-128"/>
              </a:rPr>
              <a:t> причинами!</a:t>
            </a:r>
            <a:endParaRPr kumimoji="0" lang="ru-RU" altLang="ru-RU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 noChangeArrowheads="1"/>
          </p:cNvSpPr>
          <p:nvPr/>
        </p:nvSpPr>
        <p:spPr bwMode="auto">
          <a:xfrm>
            <a:off x="223520" y="225552"/>
            <a:ext cx="12161520" cy="87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 err="1">
                <a:latin typeface="Montserrat" pitchFamily="2" charset="-52"/>
                <a:cs typeface="Arial" panose="020B0604020202020204" pitchFamily="34" charset="0"/>
              </a:rPr>
              <a:t>Копрофагія</a:t>
            </a:r>
            <a:r>
              <a:rPr lang="ru-RU" altLang="ru-RU" sz="3200" b="1" dirty="0">
                <a:latin typeface="Montserrat" pitchFamily="2" charset="-52"/>
                <a:cs typeface="Arial" panose="020B0604020202020204" pitchFamily="34" charset="0"/>
              </a:rPr>
              <a:t> у собак: </a:t>
            </a:r>
            <a:r>
              <a:rPr lang="ru-RU" altLang="ru-RU" sz="3200" b="1" dirty="0" err="1">
                <a:latin typeface="Montserrat" pitchFamily="2" charset="-52"/>
                <a:cs typeface="Arial" panose="020B0604020202020204" pitchFamily="34" charset="0"/>
              </a:rPr>
              <a:t>Excel</a:t>
            </a:r>
            <a:r>
              <a:rPr lang="ru-RU" altLang="ru-RU" sz="3200" b="1" dirty="0">
                <a:latin typeface="Montserrat" pitchFamily="2" charset="-52"/>
                <a:cs typeface="Arial" panose="020B0604020202020204" pitchFamily="34" charset="0"/>
              </a:rPr>
              <a:t> </a:t>
            </a:r>
            <a:r>
              <a:rPr lang="ru-RU" altLang="ru-RU" sz="3200" b="1" dirty="0" err="1">
                <a:latin typeface="Montserrat" pitchFamily="2" charset="-52"/>
                <a:cs typeface="Arial" panose="020B0604020202020204" pitchFamily="34" charset="0"/>
              </a:rPr>
              <a:t>Deter</a:t>
            </a:r>
            <a:r>
              <a:rPr lang="ru-RU" altLang="ru-RU" sz="3200" b="1" dirty="0">
                <a:latin typeface="Montserrat" pitchFamily="2" charset="-52"/>
                <a:cs typeface="Arial" panose="020B0604020202020204" pitchFamily="34" charset="0"/>
              </a:rPr>
              <a:t> - </a:t>
            </a:r>
            <a:r>
              <a:rPr lang="ru-RU" altLang="ru-RU" sz="3200" b="1" dirty="0" err="1">
                <a:latin typeface="Montserrat" pitchFamily="2" charset="-52"/>
                <a:cs typeface="Arial" panose="020B0604020202020204" pitchFamily="34" charset="0"/>
              </a:rPr>
              <a:t>просте</a:t>
            </a:r>
            <a:r>
              <a:rPr lang="ru-RU" altLang="ru-RU" sz="3200" b="1" dirty="0">
                <a:latin typeface="Montserrat" pitchFamily="2" charset="-52"/>
                <a:cs typeface="Arial" panose="020B0604020202020204" pitchFamily="34" charset="0"/>
              </a:rPr>
              <a:t> </a:t>
            </a:r>
            <a:r>
              <a:rPr lang="ru-RU" altLang="ru-RU" sz="3200" b="1" dirty="0" err="1">
                <a:latin typeface="Montserrat" pitchFamily="2" charset="-52"/>
                <a:cs typeface="Arial" panose="020B0604020202020204" pitchFamily="34" charset="0"/>
              </a:rPr>
              <a:t>рішення</a:t>
            </a:r>
            <a:r>
              <a:rPr lang="ru-RU" altLang="ru-RU" sz="3200" b="1" dirty="0">
                <a:latin typeface="Montserrat" pitchFamily="2" charset="-52"/>
                <a:cs typeface="Arial" panose="020B0604020202020204" pitchFamily="34" charset="0"/>
              </a:rPr>
              <a:t>!</a:t>
            </a:r>
            <a:endParaRPr lang="ru-RU" altLang="ru-RU" sz="3200" b="1" dirty="0">
              <a:latin typeface="Montserrat" pitchFamily="2" charset="-52"/>
              <a:cs typeface="Arial" panose="020B0604020202020204" pitchFamily="34" charset="0"/>
            </a:endParaRPr>
          </a:p>
        </p:txBody>
      </p:sp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7513" y="1177742"/>
            <a:ext cx="1618679" cy="226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2"/>
          <p:cNvSpPr txBox="1">
            <a:spLocks noChangeArrowheads="1"/>
          </p:cNvSpPr>
          <p:nvPr/>
        </p:nvSpPr>
        <p:spPr bwMode="auto">
          <a:xfrm>
            <a:off x="5863526" y="3475800"/>
            <a:ext cx="562133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sz="16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Пивні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дріжджі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нормалізують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вітамінно-мінеральний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обмін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посилюють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секрецію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підшлункової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залози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Часник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і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перець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спричиняють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неприємний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присмак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калу </a:t>
            </a: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Безпечні</a:t>
            </a:r>
            <a:r>
              <a:rPr lang="ru-RU" altLang="ru-RU" sz="1600" b="1" dirty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 для собак та </a:t>
            </a:r>
            <a:r>
              <a:rPr lang="ru-RU" altLang="ru-RU" sz="1600" b="1" dirty="0" err="1" smtClean="0">
                <a:solidFill>
                  <a:srgbClr val="C00000"/>
                </a:solidFill>
                <a:latin typeface="Montserrat" pitchFamily="2" charset="-52"/>
                <a:sym typeface="MS PGothic" pitchFamily="34" charset="-128"/>
              </a:rPr>
              <a:t>котів</a:t>
            </a:r>
            <a:endParaRPr lang="ru-RU" altLang="ru-RU" sz="1600" b="1" dirty="0" smtClean="0">
              <a:solidFill>
                <a:srgbClr val="C00000"/>
              </a:solidFill>
              <a:latin typeface="Montserrat" pitchFamily="2" charset="-52"/>
              <a:sym typeface="MS PGothic" pitchFamily="34" charset="-128"/>
            </a:endParaRP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sz="1600" b="1" dirty="0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100 таблеток в </a:t>
            </a:r>
            <a:r>
              <a:rPr lang="ru-RU" altLang="ru-RU" sz="1600" b="1" dirty="0" err="1" smtClean="0">
                <a:solidFill>
                  <a:srgbClr val="FF0000"/>
                </a:solidFill>
                <a:latin typeface="Montserrat" pitchFamily="2" charset="-52"/>
                <a:sym typeface="MS PGothic" pitchFamily="34" charset="-128"/>
              </a:rPr>
              <a:t>упаковці</a:t>
            </a:r>
            <a:endParaRPr lang="en-US" altLang="ru-RU" sz="1600" dirty="0">
              <a:latin typeface="Montserrat" pitchFamily="2" charset="-52"/>
              <a:sym typeface="MS PGothic" pitchFamily="34" charset="-128"/>
            </a:endParaRPr>
          </a:p>
          <a:p>
            <a:pPr marL="171450" indent="-171450" defTabSz="685800" eaLnBrk="1" hangingPunct="1">
              <a:lnSpc>
                <a:spcPct val="150000"/>
              </a:lnSpc>
              <a:spcBef>
                <a:spcPts val="750"/>
              </a:spcBef>
              <a:buFont typeface="Wingdings" pitchFamily="2" charset="2"/>
              <a:buNone/>
            </a:pPr>
            <a:endParaRPr lang="ru-RU" altLang="ru-RU" sz="1600" b="1" dirty="0">
              <a:latin typeface="Montserrat" pitchFamily="2" charset="-52"/>
              <a:sym typeface="MS PGothic" pitchFamily="34" charset="-128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705856" y="1243584"/>
            <a:ext cx="36576" cy="5388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бъект 1">
            <a:extLst>
              <a:ext uri="{FF2B5EF4-FFF2-40B4-BE49-F238E27FC236}">
                <a16:creationId xmlns:a16="http://schemas.microsoft.com/office/drawing/2014/main" id="{F1A7F1AF-848D-2814-E20D-E41E4748D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1344" y="2986514"/>
            <a:ext cx="2820655" cy="46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</a:pPr>
            <a:r>
              <a:rPr lang="ru-RU" altLang="ru-RU" sz="1500" b="1" dirty="0" err="1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Щонайменше</a:t>
            </a:r>
            <a:r>
              <a:rPr lang="ru-RU" altLang="ru-RU" sz="1500" b="1" dirty="0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 на 2 </a:t>
            </a:r>
            <a:r>
              <a:rPr lang="ru-RU" altLang="ru-RU" sz="1500" b="1" dirty="0" err="1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тижні</a:t>
            </a:r>
            <a:r>
              <a:rPr lang="pl-PL" altLang="ru-RU" b="1" dirty="0" smtClean="0">
                <a:solidFill>
                  <a:schemeClr val="accent1"/>
                </a:solidFill>
                <a:latin typeface="Montserrat" pitchFamily="2" charset="-52"/>
                <a:sym typeface="MS PGothic" pitchFamily="34" charset="-128"/>
              </a:rPr>
              <a:t> </a:t>
            </a:r>
            <a:endParaRPr lang="en-US" altLang="ru-RU" b="1" dirty="0">
              <a:solidFill>
                <a:schemeClr val="accent1"/>
              </a:solidFill>
              <a:latin typeface="Montserrat" pitchFamily="2" charset="-52"/>
              <a:sym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1249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F61-7C16-4B93-8E85-0C9EC0B13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7446"/>
            <a:ext cx="12192000" cy="978729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uk-UA" sz="4000" b="1" dirty="0" smtClean="0">
                <a:solidFill>
                  <a:srgbClr val="002060"/>
                </a:solidFill>
                <a:latin typeface="Alegreya"/>
              </a:rPr>
              <a:t>Дякую за увагу</a:t>
            </a:r>
            <a:r>
              <a:rPr lang="pl-PL" sz="4000" b="1" dirty="0" smtClean="0">
                <a:solidFill>
                  <a:srgbClr val="002060"/>
                </a:solidFill>
                <a:latin typeface="Alegreya"/>
              </a:rPr>
              <a:t>!</a:t>
            </a:r>
            <a:endParaRPr lang="en-US" sz="4000" b="1" dirty="0">
              <a:solidFill>
                <a:srgbClr val="002060"/>
              </a:solidFill>
              <a:latin typeface="Alegreya"/>
            </a:endParaRPr>
          </a:p>
        </p:txBody>
      </p:sp>
    </p:spTree>
    <p:extLst>
      <p:ext uri="{BB962C8B-B14F-4D97-AF65-F5344CB8AC3E}">
        <p14:creationId xmlns:p14="http://schemas.microsoft.com/office/powerpoint/2010/main" val="90413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 descr="Lekarz samic kontur">
            <a:extLst>
              <a:ext uri="{FF2B5EF4-FFF2-40B4-BE49-F238E27FC236}">
                <a16:creationId xmlns:a16="http://schemas.microsoft.com/office/drawing/2014/main" id="{234CD789-2721-4AFC-B787-3CA033D24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97051" y="0"/>
            <a:ext cx="1396660" cy="139666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45A646-A2A8-4329-AC8C-D70715A6D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5" y="2709681"/>
            <a:ext cx="1066477" cy="26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5FB3B4-FA30-481B-BE5B-8A2E24AB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87" y="2637384"/>
            <a:ext cx="1129823" cy="270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9EA197B-E144-4B75-B484-AD1DF7ED2FC5}"/>
              </a:ext>
            </a:extLst>
          </p:cNvPr>
          <p:cNvSpPr txBox="1"/>
          <p:nvPr/>
        </p:nvSpPr>
        <p:spPr>
          <a:xfrm>
            <a:off x="1493142" y="-32841"/>
            <a:ext cx="107561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Alegreya"/>
              </a:rPr>
              <a:t>8in1 </a:t>
            </a:r>
            <a:r>
              <a:rPr lang="uk-UA" sz="3200" b="1" dirty="0" smtClean="0">
                <a:solidFill>
                  <a:srgbClr val="002060"/>
                </a:solidFill>
                <a:latin typeface="Alegreya"/>
              </a:rPr>
              <a:t>догляд за здоров’ям улюбленця.</a:t>
            </a:r>
            <a:endParaRPr lang="en-GB" sz="3200" b="1" dirty="0">
              <a:solidFill>
                <a:srgbClr val="002060"/>
              </a:solidFill>
              <a:latin typeface="Alegreya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F0DFF6D-7ED8-4A9A-B257-B5D384FEC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86" y="3420320"/>
            <a:ext cx="1050007" cy="19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07B47FBF-D516-46B3-B4FB-7F90668D5452}"/>
              </a:ext>
            </a:extLst>
          </p:cNvPr>
          <p:cNvSpPr txBox="1"/>
          <p:nvPr/>
        </p:nvSpPr>
        <p:spPr>
          <a:xfrm>
            <a:off x="-730415" y="1951217"/>
            <a:ext cx="4741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err="1">
                <a:solidFill>
                  <a:srgbClr val="002060"/>
                </a:solidFill>
                <a:latin typeface="Alegreya"/>
              </a:rPr>
              <a:t>Щоденні</a:t>
            </a:r>
            <a:r>
              <a:rPr lang="ru-RU" sz="1500" b="1" dirty="0">
                <a:solidFill>
                  <a:srgbClr val="002060"/>
                </a:solidFill>
                <a:latin typeface="Alegreya"/>
              </a:rPr>
              <a:t> добавки</a:t>
            </a:r>
            <a:endParaRPr lang="en-GB" sz="1500" b="1" dirty="0">
              <a:solidFill>
                <a:srgbClr val="002060"/>
              </a:solidFill>
              <a:latin typeface="Alegreya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E378A2D-837D-4440-8488-5DC8D918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39" y="2334704"/>
            <a:ext cx="1188760" cy="283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FA18E4-C1E8-4492-93A3-E5F9FB2A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" y="3361403"/>
            <a:ext cx="1098451" cy="195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AAEBACFF-A0D5-4876-9BBE-F5292C108FCC}"/>
              </a:ext>
            </a:extLst>
          </p:cNvPr>
          <p:cNvSpPr txBox="1"/>
          <p:nvPr/>
        </p:nvSpPr>
        <p:spPr>
          <a:xfrm>
            <a:off x="4057032" y="5624976"/>
            <a:ext cx="234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0000"/>
                </a:solidFill>
                <a:latin typeface="Alegreya"/>
              </a:rPr>
              <a:t>Зуби</a:t>
            </a:r>
            <a:r>
              <a:rPr lang="ru-RU" sz="1600" b="1" dirty="0">
                <a:solidFill>
                  <a:srgbClr val="FF0000"/>
                </a:solidFill>
                <a:latin typeface="Alegreya"/>
              </a:rPr>
              <a:t> та </a:t>
            </a:r>
            <a:r>
              <a:rPr lang="ru-RU" sz="1600" b="1" dirty="0" err="1">
                <a:solidFill>
                  <a:srgbClr val="FF0000"/>
                </a:solidFill>
                <a:latin typeface="Alegreya"/>
              </a:rPr>
              <a:t>кістки</a:t>
            </a:r>
            <a:endParaRPr lang="en-GB" sz="1600" b="1" dirty="0">
              <a:solidFill>
                <a:srgbClr val="FF0000"/>
              </a:solidFill>
              <a:latin typeface="Alegreya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93CB273C-6622-4566-B8E1-1F84FDB41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70" y="2345514"/>
            <a:ext cx="1291266" cy="287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>
            <a:extLst>
              <a:ext uri="{FF2B5EF4-FFF2-40B4-BE49-F238E27FC236}">
                <a16:creationId xmlns:a16="http://schemas.microsoft.com/office/drawing/2014/main" id="{D240765C-3452-46CB-8FFD-A2D0B21017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39994" y="20569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1F49940D-BE0F-441C-A279-6FCFDE9F2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623" y="2334704"/>
            <a:ext cx="1308730" cy="287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A6D18EC7-AAD0-47FD-9D3E-F62757399706}"/>
              </a:ext>
            </a:extLst>
          </p:cNvPr>
          <p:cNvSpPr txBox="1"/>
          <p:nvPr/>
        </p:nvSpPr>
        <p:spPr>
          <a:xfrm>
            <a:off x="6588109" y="5624976"/>
            <a:ext cx="150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legreya"/>
              </a:rPr>
              <a:t>Догляд за </a:t>
            </a:r>
            <a:r>
              <a:rPr lang="ru-RU" sz="1600" b="1" dirty="0" err="1">
                <a:solidFill>
                  <a:srgbClr val="FF0000"/>
                </a:solidFill>
                <a:latin typeface="Alegreya"/>
              </a:rPr>
              <a:t>суглобами</a:t>
            </a:r>
            <a:endParaRPr lang="en-GB" sz="1600" b="1" dirty="0">
              <a:solidFill>
                <a:srgbClr val="FF0000"/>
              </a:solidFill>
              <a:latin typeface="Alegreya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AD75C681-5DC4-4649-9032-26A104EB6290}"/>
              </a:ext>
            </a:extLst>
          </p:cNvPr>
          <p:cNvSpPr txBox="1"/>
          <p:nvPr/>
        </p:nvSpPr>
        <p:spPr>
          <a:xfrm>
            <a:off x="8097851" y="5651357"/>
            <a:ext cx="3039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0000"/>
                </a:solidFill>
                <a:latin typeface="Alegreya"/>
              </a:rPr>
              <a:t>Шкіра</a:t>
            </a:r>
            <a:r>
              <a:rPr lang="ru-RU" sz="1600" b="1" dirty="0">
                <a:solidFill>
                  <a:srgbClr val="FF0000"/>
                </a:solidFill>
                <a:latin typeface="Alegreya"/>
              </a:rPr>
              <a:t> та шерсть</a:t>
            </a:r>
            <a:endParaRPr lang="en-GB" sz="1600" b="1" dirty="0">
              <a:solidFill>
                <a:srgbClr val="FF0000"/>
              </a:solidFill>
              <a:latin typeface="Alegreya"/>
            </a:endParaRPr>
          </a:p>
        </p:txBody>
      </p:sp>
      <p:pic>
        <p:nvPicPr>
          <p:cNvPr id="24" name="Рисунок 4">
            <a:extLst>
              <a:ext uri="{FF2B5EF4-FFF2-40B4-BE49-F238E27FC236}">
                <a16:creationId xmlns:a16="http://schemas.microsoft.com/office/drawing/2014/main" id="{A5D05451-30A3-4A5A-8CDA-11033750A8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56" y="3420320"/>
            <a:ext cx="1234557" cy="173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Users\KMarciniak\Desktop\Tetra\Zdjecia\T512362_9652.png">
            <a:extLst>
              <a:ext uri="{FF2B5EF4-FFF2-40B4-BE49-F238E27FC236}">
                <a16:creationId xmlns:a16="http://schemas.microsoft.com/office/drawing/2014/main" id="{1DEA1EA5-44E4-4DA8-A605-94BF0C4F8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806" y="2530839"/>
            <a:ext cx="1336478" cy="262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KMarciniak\Desktop\Tetra\Zdjecia\T512353_9652.png">
            <a:extLst>
              <a:ext uri="{FF2B5EF4-FFF2-40B4-BE49-F238E27FC236}">
                <a16:creationId xmlns:a16="http://schemas.microsoft.com/office/drawing/2014/main" id="{82ECD8A5-0CFB-40E6-A5A9-6A0793E6E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279" y="2522873"/>
            <a:ext cx="1102991" cy="26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">
            <a:extLst>
              <a:ext uri="{FF2B5EF4-FFF2-40B4-BE49-F238E27FC236}">
                <a16:creationId xmlns:a16="http://schemas.microsoft.com/office/drawing/2014/main" id="{BBD7153F-F785-438E-8DED-606545608B86}"/>
              </a:ext>
            </a:extLst>
          </p:cNvPr>
          <p:cNvSpPr txBox="1"/>
          <p:nvPr/>
        </p:nvSpPr>
        <p:spPr>
          <a:xfrm>
            <a:off x="10779774" y="5481840"/>
            <a:ext cx="150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0000"/>
                </a:solidFill>
                <a:latin typeface="Alegreya"/>
              </a:rPr>
              <a:t>Поведінкова</a:t>
            </a:r>
            <a:r>
              <a:rPr lang="ru-RU" sz="1600" b="1" dirty="0">
                <a:solidFill>
                  <a:srgbClr val="FF0000"/>
                </a:solidFill>
                <a:latin typeface="Alegreya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legreya"/>
              </a:rPr>
              <a:t>допомога</a:t>
            </a:r>
            <a:endParaRPr lang="en-GB" sz="1600" b="1" dirty="0">
              <a:solidFill>
                <a:srgbClr val="FF0000"/>
              </a:solidFill>
              <a:latin typeface="Alegrey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ABFAA98-2CB7-4C38-B135-979C00ED621B}"/>
              </a:ext>
            </a:extLst>
          </p:cNvPr>
          <p:cNvSpPr txBox="1"/>
          <p:nvPr/>
        </p:nvSpPr>
        <p:spPr>
          <a:xfrm>
            <a:off x="1574545" y="824755"/>
            <a:ext cx="9077939" cy="87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472E11"/>
                </a:solidFill>
                <a:latin typeface="alegray"/>
              </a:rPr>
              <a:t>Ваш собака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потребує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 добавок для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здоров'я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? Ми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пропонуємо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повний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асортимент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щоденних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вітамінів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, а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також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 таблеток,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орієнтованих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 на </a:t>
            </a:r>
            <a:r>
              <a:rPr lang="ru-RU" dirty="0" err="1">
                <a:solidFill>
                  <a:srgbClr val="472E11"/>
                </a:solidFill>
                <a:latin typeface="alegray"/>
              </a:rPr>
              <a:t>специфічні</a:t>
            </a:r>
            <a:r>
              <a:rPr lang="ru-RU" dirty="0">
                <a:solidFill>
                  <a:srgbClr val="472E11"/>
                </a:solidFill>
                <a:latin typeface="alegray"/>
              </a:rPr>
              <a:t> потреби собаки.</a:t>
            </a:r>
            <a:endParaRPr lang="pl-PL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4A9254E-6302-8272-AE8C-F82E2A793E98}"/>
              </a:ext>
            </a:extLst>
          </p:cNvPr>
          <p:cNvSpPr txBox="1"/>
          <p:nvPr/>
        </p:nvSpPr>
        <p:spPr>
          <a:xfrm>
            <a:off x="9414283" y="2034143"/>
            <a:ext cx="21096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err="1">
                <a:solidFill>
                  <a:srgbClr val="002060"/>
                </a:solidFill>
                <a:latin typeface="Alegreya"/>
              </a:rPr>
              <a:t>Спеціальні</a:t>
            </a:r>
            <a:r>
              <a:rPr lang="ru-RU" sz="1500" b="1" dirty="0">
                <a:solidFill>
                  <a:srgbClr val="002060"/>
                </a:solidFill>
                <a:latin typeface="Alegreya"/>
              </a:rPr>
              <a:t> добавки</a:t>
            </a:r>
            <a:endParaRPr lang="en-GB" sz="1500" b="1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11D03DD-F0AC-E803-20AF-954F4AC87112}"/>
              </a:ext>
            </a:extLst>
          </p:cNvPr>
          <p:cNvSpPr txBox="1"/>
          <p:nvPr/>
        </p:nvSpPr>
        <p:spPr>
          <a:xfrm>
            <a:off x="-91975" y="5415088"/>
            <a:ext cx="1386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100 </a:t>
            </a:r>
            <a:r>
              <a:rPr lang="uk-UA" sz="1500" dirty="0" err="1" smtClean="0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D74D5C7-674E-E680-C422-E73061DCA813}"/>
              </a:ext>
            </a:extLst>
          </p:cNvPr>
          <p:cNvSpPr txBox="1"/>
          <p:nvPr/>
        </p:nvSpPr>
        <p:spPr>
          <a:xfrm>
            <a:off x="799888" y="5415088"/>
            <a:ext cx="1386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70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5EEABCF6-F18B-2BD2-09AC-2CD58A144970}"/>
              </a:ext>
            </a:extLst>
          </p:cNvPr>
          <p:cNvSpPr txBox="1"/>
          <p:nvPr/>
        </p:nvSpPr>
        <p:spPr>
          <a:xfrm>
            <a:off x="1731782" y="5415088"/>
            <a:ext cx="1386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70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15996FF-3F83-E97D-C40B-B2C7F52F709A}"/>
              </a:ext>
            </a:extLst>
          </p:cNvPr>
          <p:cNvSpPr txBox="1"/>
          <p:nvPr/>
        </p:nvSpPr>
        <p:spPr>
          <a:xfrm>
            <a:off x="2716542" y="5425204"/>
            <a:ext cx="1386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70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8FB729-D070-7893-A5FA-D0ADB4996454}"/>
              </a:ext>
            </a:extLst>
          </p:cNvPr>
          <p:cNvSpPr txBox="1"/>
          <p:nvPr/>
        </p:nvSpPr>
        <p:spPr>
          <a:xfrm>
            <a:off x="8442188" y="5198756"/>
            <a:ext cx="1386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80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CD58DF91-B1B2-2ECA-E31F-B7101CC9667A}"/>
              </a:ext>
            </a:extLst>
          </p:cNvPr>
          <p:cNvSpPr txBox="1"/>
          <p:nvPr/>
        </p:nvSpPr>
        <p:spPr>
          <a:xfrm>
            <a:off x="10983217" y="5101306"/>
            <a:ext cx="12531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100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E2CC5AF9-6EC9-1233-6617-BC4378059D6F}"/>
              </a:ext>
            </a:extLst>
          </p:cNvPr>
          <p:cNvSpPr txBox="1"/>
          <p:nvPr/>
        </p:nvSpPr>
        <p:spPr>
          <a:xfrm>
            <a:off x="4248114" y="5101072"/>
            <a:ext cx="1766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155/470/880/1700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10695692-2AB6-4684-A420-90A80362A975}"/>
              </a:ext>
            </a:extLst>
          </p:cNvPr>
          <p:cNvSpPr txBox="1"/>
          <p:nvPr/>
        </p:nvSpPr>
        <p:spPr>
          <a:xfrm>
            <a:off x="5998524" y="5218594"/>
            <a:ext cx="1386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55/110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08C3453-FD0F-4428-4D3E-7B635ADA6CE3}"/>
              </a:ext>
            </a:extLst>
          </p:cNvPr>
          <p:cNvSpPr txBox="1"/>
          <p:nvPr/>
        </p:nvSpPr>
        <p:spPr>
          <a:xfrm>
            <a:off x="7276410" y="5208675"/>
            <a:ext cx="1386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55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699ADDE5-A626-E3D6-EBD5-3CA08A977209}"/>
              </a:ext>
            </a:extLst>
          </p:cNvPr>
          <p:cNvSpPr txBox="1"/>
          <p:nvPr/>
        </p:nvSpPr>
        <p:spPr>
          <a:xfrm>
            <a:off x="9510945" y="5209493"/>
            <a:ext cx="1386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  <a:latin typeface="Alegreya"/>
              </a:rPr>
              <a:t>140/260/780/1430 </a:t>
            </a:r>
            <a:r>
              <a:rPr lang="uk-UA" sz="1500" dirty="0" err="1">
                <a:solidFill>
                  <a:srgbClr val="002060"/>
                </a:solidFill>
                <a:latin typeface="Alegreya"/>
              </a:rPr>
              <a:t>таб</a:t>
            </a:r>
            <a:r>
              <a:rPr lang="uk-UA" sz="1500" dirty="0">
                <a:solidFill>
                  <a:srgbClr val="002060"/>
                </a:solidFill>
                <a:latin typeface="Alegreya"/>
              </a:rPr>
              <a:t>.</a:t>
            </a:r>
            <a:endParaRPr lang="en-GB" sz="1500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2B6D6726-E470-CE8A-E8D6-193F5056EC1A}"/>
              </a:ext>
            </a:extLst>
          </p:cNvPr>
          <p:cNvSpPr txBox="1"/>
          <p:nvPr/>
        </p:nvSpPr>
        <p:spPr>
          <a:xfrm>
            <a:off x="2535258" y="1911170"/>
            <a:ext cx="4741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err="1">
                <a:solidFill>
                  <a:srgbClr val="002060"/>
                </a:solidFill>
                <a:latin typeface="Alegreya"/>
              </a:rPr>
              <a:t>Мінеральні</a:t>
            </a:r>
            <a:r>
              <a:rPr lang="ru-RU" sz="1500" b="1" dirty="0">
                <a:solidFill>
                  <a:srgbClr val="002060"/>
                </a:solidFill>
                <a:latin typeface="Alegreya"/>
              </a:rPr>
              <a:t> добавки</a:t>
            </a:r>
            <a:endParaRPr lang="en-GB" sz="1500" b="1" dirty="0">
              <a:solidFill>
                <a:srgbClr val="002060"/>
              </a:solidFill>
              <a:latin typeface="Alegreya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9CE5C29-C1BB-2A98-F391-076D34C7AA14}"/>
              </a:ext>
            </a:extLst>
          </p:cNvPr>
          <p:cNvSpPr txBox="1"/>
          <p:nvPr/>
        </p:nvSpPr>
        <p:spPr>
          <a:xfrm>
            <a:off x="6353886" y="1886186"/>
            <a:ext cx="20883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 err="1">
                <a:solidFill>
                  <a:srgbClr val="002060"/>
                </a:solidFill>
                <a:latin typeface="Alegreya"/>
              </a:rPr>
              <a:t>Хондропротектори</a:t>
            </a:r>
            <a:endParaRPr lang="pl-PL" sz="1500" b="1" dirty="0">
              <a:solidFill>
                <a:srgbClr val="002060"/>
              </a:solidFill>
              <a:latin typeface="Alegreya"/>
            </a:endParaRPr>
          </a:p>
        </p:txBody>
      </p:sp>
    </p:spTree>
    <p:extLst>
      <p:ext uri="{BB962C8B-B14F-4D97-AF65-F5344CB8AC3E}">
        <p14:creationId xmlns:p14="http://schemas.microsoft.com/office/powerpoint/2010/main" val="277669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2"/>
          </p:nvPr>
        </p:nvSpPr>
        <p:spPr>
          <a:xfrm>
            <a:off x="310579" y="158496"/>
            <a:ext cx="11522075" cy="547842"/>
          </a:xfrm>
        </p:spPr>
        <p:txBody>
          <a:bodyPr/>
          <a:lstStyle/>
          <a:p>
            <a:r>
              <a:rPr lang="ru-RU" altLang="ru-RU" dirty="0" err="1">
                <a:latin typeface="Montserrat" pitchFamily="2" charset="-52"/>
              </a:rPr>
              <a:t>Переваги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полівітамінних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комплексів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pl-PL" altLang="ru-RU" dirty="0">
                <a:latin typeface="Montserrat" pitchFamily="2" charset="-52"/>
              </a:rPr>
              <a:t>Excel</a:t>
            </a:r>
            <a:endParaRPr lang="en-US" altLang="ru-RU" dirty="0">
              <a:latin typeface="Montserrat" pitchFamily="2" charset="-52"/>
            </a:endParaRPr>
          </a:p>
        </p:txBody>
      </p:sp>
      <p:pic>
        <p:nvPicPr>
          <p:cNvPr id="8" name="Grafik 2"/>
          <p:cNvPicPr>
            <a:picLocks noChangeAspect="1" noChangeArrowheads="1"/>
          </p:cNvPicPr>
          <p:nvPr/>
        </p:nvPicPr>
        <p:blipFill>
          <a:blip r:embed="rId2" cstate="print"/>
          <a:srcRect l="25490"/>
          <a:stretch>
            <a:fillRect/>
          </a:stretch>
        </p:blipFill>
        <p:spPr bwMode="auto">
          <a:xfrm>
            <a:off x="-554747" y="1135172"/>
            <a:ext cx="5858267" cy="523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nhaltsplatzhalter 2"/>
          <p:cNvSpPr txBox="1">
            <a:spLocks noChangeArrowheads="1"/>
          </p:cNvSpPr>
          <p:nvPr/>
        </p:nvSpPr>
        <p:spPr bwMode="auto">
          <a:xfrm>
            <a:off x="5303520" y="1234377"/>
            <a:ext cx="5961888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Натуральні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джерела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(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борошно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зародків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пшениці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рибне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борошно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пивні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дріжджі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риб'ячий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жир).</a:t>
            </a: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Низький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ризик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алергії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.</a:t>
            </a: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Преміальні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німецькі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стандарти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якості</a:t>
            </a:r>
            <a:endParaRPr lang="ru-RU" altLang="ru-RU" b="1" dirty="0">
              <a:latin typeface="Montserrat" pitchFamily="2" charset="-52"/>
              <a:sym typeface="MS PGothic" pitchFamily="34" charset="-128"/>
            </a:endParaRP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Високі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смакові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якості</a:t>
            </a:r>
            <a:endParaRPr lang="ru-RU" altLang="ru-RU" dirty="0">
              <a:latin typeface="Franklin Gothic Book" pitchFamily="34" charset="0"/>
              <a:cs typeface="Times New Roman" pitchFamily="18" charset="0"/>
            </a:endParaRPr>
          </a:p>
        </p:txBody>
      </p:sp>
      <p:pic>
        <p:nvPicPr>
          <p:cNvPr id="11" name="Рисунок 2" descr="Изображение выглядит как бутылка, чашка, кофе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3768" y="4542697"/>
            <a:ext cx="2421064" cy="211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4" descr="Изображение выглядит как собака, внутренний, торт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7930" y="4696972"/>
            <a:ext cx="916996" cy="201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09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34963" y="1268413"/>
            <a:ext cx="11522075" cy="547842"/>
          </a:xfrm>
        </p:spPr>
        <p:txBody>
          <a:bodyPr/>
          <a:lstStyle/>
          <a:p>
            <a:r>
              <a:rPr lang="ru-RU" dirty="0" err="1">
                <a:latin typeface="Montserrat" pitchFamily="2" charset="-52"/>
              </a:rPr>
              <a:t>Різні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типи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раціонів</a:t>
            </a:r>
            <a:r>
              <a:rPr lang="ru-RU" dirty="0">
                <a:latin typeface="Montserrat" pitchFamily="2" charset="-52"/>
              </a:rPr>
              <a:t> для собак</a:t>
            </a:r>
            <a:endParaRPr lang="pl-PL" dirty="0">
              <a:latin typeface="Montserrat" pitchFamily="2" charset="-52"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864" y="2258254"/>
            <a:ext cx="6486144" cy="405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2"/>
          <p:cNvSpPr txBox="1">
            <a:spLocks noChangeArrowheads="1"/>
          </p:cNvSpPr>
          <p:nvPr/>
        </p:nvSpPr>
        <p:spPr bwMode="auto">
          <a:xfrm>
            <a:off x="394780" y="2052003"/>
            <a:ext cx="4738052" cy="333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en-US" dirty="0">
                <a:latin typeface="Montserrat" pitchFamily="2" charset="-52"/>
                <a:sym typeface="MS PGothic" pitchFamily="34" charset="-128"/>
              </a:rPr>
              <a:t>  </a:t>
            </a:r>
            <a:r>
              <a:rPr lang="ru-RU" altLang="en-US" dirty="0" err="1">
                <a:latin typeface="Montserrat" pitchFamily="2" charset="-52"/>
                <a:sym typeface="MS PGothic" pitchFamily="34" charset="-128"/>
              </a:rPr>
              <a:t>Годування</a:t>
            </a:r>
            <a:r>
              <a:rPr lang="ru-RU" altLang="en-US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en-US" dirty="0" err="1">
                <a:latin typeface="Montserrat" pitchFamily="2" charset="-52"/>
                <a:sym typeface="MS PGothic" pitchFamily="34" charset="-128"/>
              </a:rPr>
              <a:t>натуральними</a:t>
            </a:r>
            <a:r>
              <a:rPr lang="ru-RU" altLang="en-US" dirty="0">
                <a:latin typeface="Montserrat" pitchFamily="2" charset="-52"/>
                <a:sym typeface="MS PGothic" pitchFamily="34" charset="-128"/>
              </a:rPr>
              <a:t> продуктами</a:t>
            </a:r>
          </a:p>
          <a:p>
            <a:pPr marL="182563" indent="-182563">
              <a:spcBef>
                <a:spcPct val="20000"/>
              </a:spcBef>
              <a:buFont typeface="Wingdings" pitchFamily="2" charset="2"/>
              <a:buChar char="Ø"/>
            </a:pPr>
            <a:endParaRPr lang="ru-RU" altLang="en-US" dirty="0">
              <a:latin typeface="Montserrat" pitchFamily="2" charset="-52"/>
              <a:sym typeface="MS PGothic" pitchFamily="34" charset="-128"/>
            </a:endParaRPr>
          </a:p>
          <a:p>
            <a:pPr marL="182563" indent="-182563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en-US" dirty="0" err="1">
                <a:latin typeface="Montserrat" pitchFamily="2" charset="-52"/>
                <a:sym typeface="MS PGothic" pitchFamily="34" charset="-128"/>
              </a:rPr>
              <a:t>Годування</a:t>
            </a:r>
            <a:r>
              <a:rPr lang="ru-RU" altLang="en-US" dirty="0">
                <a:latin typeface="Montserrat" pitchFamily="2" charset="-52"/>
                <a:sym typeface="MS PGothic" pitchFamily="34" charset="-128"/>
              </a:rPr>
              <a:t> кормами </a:t>
            </a:r>
            <a:r>
              <a:rPr lang="ru-RU" altLang="en-US" dirty="0" err="1">
                <a:latin typeface="Montserrat" pitchFamily="2" charset="-52"/>
                <a:sym typeface="MS PGothic" pitchFamily="34" charset="-128"/>
              </a:rPr>
              <a:t>економ-класу</a:t>
            </a:r>
            <a:endParaRPr lang="ru-RU" altLang="en-US" dirty="0">
              <a:latin typeface="Montserrat" pitchFamily="2" charset="-52"/>
              <a:sym typeface="MS PGothic" pitchFamily="34" charset="-128"/>
            </a:endParaRPr>
          </a:p>
          <a:p>
            <a:pPr marL="182563" indent="-182563">
              <a:spcBef>
                <a:spcPct val="20000"/>
              </a:spcBef>
              <a:buFont typeface="Wingdings" pitchFamily="2" charset="2"/>
              <a:buChar char="Ø"/>
            </a:pPr>
            <a:endParaRPr lang="ru-RU" altLang="en-US" dirty="0">
              <a:latin typeface="Montserrat" pitchFamily="2" charset="-52"/>
              <a:sym typeface="MS PGothic" pitchFamily="34" charset="-128"/>
            </a:endParaRPr>
          </a:p>
          <a:p>
            <a:pPr marL="182563" indent="-182563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en-US" dirty="0" err="1">
                <a:latin typeface="Montserrat" pitchFamily="2" charset="-52"/>
                <a:sym typeface="MS PGothic" pitchFamily="34" charset="-128"/>
              </a:rPr>
              <a:t>Годування</a:t>
            </a:r>
            <a:r>
              <a:rPr lang="ru-RU" altLang="en-US" dirty="0">
                <a:latin typeface="Montserrat" pitchFamily="2" charset="-52"/>
                <a:sym typeface="MS PGothic" pitchFamily="34" charset="-128"/>
              </a:rPr>
              <a:t> кормами </a:t>
            </a:r>
            <a:r>
              <a:rPr lang="ru-RU" altLang="en-US" dirty="0" err="1">
                <a:latin typeface="Montserrat" pitchFamily="2" charset="-52"/>
                <a:sym typeface="MS PGothic" pitchFamily="34" charset="-128"/>
              </a:rPr>
              <a:t>преміум</a:t>
            </a:r>
            <a:r>
              <a:rPr lang="ru-RU" altLang="en-US" dirty="0">
                <a:latin typeface="Montserrat" pitchFamily="2" charset="-52"/>
                <a:sym typeface="MS PGothic" pitchFamily="34" charset="-128"/>
              </a:rPr>
              <a:t> та </a:t>
            </a:r>
            <a:r>
              <a:rPr lang="ru-RU" altLang="en-US" dirty="0" err="1">
                <a:latin typeface="Montserrat" pitchFamily="2" charset="-52"/>
                <a:sym typeface="MS PGothic" pitchFamily="34" charset="-128"/>
              </a:rPr>
              <a:t>суперпреміум</a:t>
            </a:r>
            <a:r>
              <a:rPr lang="ru-RU" altLang="en-US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en-US" dirty="0" err="1">
                <a:latin typeface="Montserrat" pitchFamily="2" charset="-52"/>
                <a:sym typeface="MS PGothic" pitchFamily="34" charset="-128"/>
              </a:rPr>
              <a:t>класу</a:t>
            </a:r>
            <a:endParaRPr lang="ru-RU" altLang="en-US" dirty="0">
              <a:latin typeface="Montserrat" pitchFamily="2" charset="-52"/>
              <a:sym typeface="MS PGothic" pitchFamily="34" charset="-128"/>
            </a:endParaRPr>
          </a:p>
          <a:p>
            <a:pPr>
              <a:spcBef>
                <a:spcPct val="20000"/>
              </a:spcBef>
            </a:pPr>
            <a:endParaRPr lang="pl-PL" altLang="en-US" dirty="0">
              <a:latin typeface="Montserrat" pitchFamily="2" charset="-52"/>
              <a:sym typeface="MS PGothic" pitchFamily="34" charset="-128"/>
            </a:endParaRPr>
          </a:p>
        </p:txBody>
      </p:sp>
      <p:sp>
        <p:nvSpPr>
          <p:cNvPr id="6" name="Управляющая кнопка: справка 5">
            <a:hlinkClick r:id="" action="ppaction://noaction" highlightClick="1"/>
          </p:cNvPr>
          <p:cNvSpPr/>
          <p:nvPr/>
        </p:nvSpPr>
        <p:spPr>
          <a:xfrm rot="19591379">
            <a:off x="9607296" y="3608832"/>
            <a:ext cx="1377696" cy="926592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82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1475232" y="780288"/>
            <a:ext cx="10598580" cy="991041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Потреба у </a:t>
            </a:r>
            <a:r>
              <a:rPr lang="ru-RU" altLang="ru-RU" dirty="0" err="1">
                <a:latin typeface="Montserrat" pitchFamily="2" charset="-52"/>
              </a:rPr>
              <a:t>вітамінах</a:t>
            </a:r>
            <a:r>
              <a:rPr lang="ru-RU" altLang="ru-RU" dirty="0">
                <a:latin typeface="Montserrat" pitchFamily="2" charset="-52"/>
              </a:rPr>
              <a:t> при </a:t>
            </a:r>
            <a:r>
              <a:rPr lang="ru-RU" altLang="ru-RU" dirty="0" err="1">
                <a:latin typeface="Montserrat" pitchFamily="2" charset="-52"/>
              </a:rPr>
              <a:t>годуванні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натуральними</a:t>
            </a:r>
            <a:r>
              <a:rPr lang="ru-RU" altLang="ru-RU" dirty="0">
                <a:latin typeface="Montserrat" pitchFamily="2" charset="-52"/>
              </a:rPr>
              <a:t> продуктами</a:t>
            </a:r>
            <a:endParaRPr lang="ru-RU" dirty="0"/>
          </a:p>
        </p:txBody>
      </p:sp>
      <p:sp>
        <p:nvSpPr>
          <p:cNvPr id="4" name="Объект 2"/>
          <p:cNvSpPr txBox="1">
            <a:spLocks noChangeArrowheads="1"/>
          </p:cNvSpPr>
          <p:nvPr/>
        </p:nvSpPr>
        <p:spPr bwMode="auto">
          <a:xfrm>
            <a:off x="408051" y="1954277"/>
            <a:ext cx="5931789" cy="343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dirty="0" err="1" smtClean="0">
                <a:latin typeface="Montserrat" pitchFamily="2" charset="-52"/>
                <a:sym typeface="MS PGothic" pitchFamily="34" charset="-128"/>
              </a:rPr>
              <a:t>Складність</a:t>
            </a:r>
            <a:r>
              <a:rPr lang="ru-RU" altLang="ru-RU" dirty="0" smtClean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оптимально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збалансувати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раціон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.</a:t>
            </a:r>
          </a:p>
          <a:p>
            <a:pPr marL="171450" indent="-17145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Підвищений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вміст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білків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або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жирів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призводить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до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нестачі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групи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В. </a:t>
            </a:r>
          </a:p>
          <a:p>
            <a:pPr marL="171450" indent="-17145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Підвищений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вміст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вуглеводів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викликає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дефіцит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жиророзчинних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.</a:t>
            </a:r>
          </a:p>
          <a:p>
            <a:pPr marL="171450" indent="-17145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Високотемпературна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обробка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руйнує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до 30%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вітаміну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А і до 90%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групи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В.</a:t>
            </a:r>
          </a:p>
          <a:p>
            <a:pPr marL="171450" indent="-17145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Нестача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кальцію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та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інших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мінералів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у "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домашній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їжі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".</a:t>
            </a:r>
            <a:endParaRPr lang="ru-RU" altLang="ru-RU" dirty="0">
              <a:latin typeface="Montserrat" pitchFamily="2" charset="-52"/>
              <a:sym typeface="MS PGothic" pitchFamily="34" charset="-128"/>
            </a:endParaRPr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7520" y="1940179"/>
            <a:ext cx="4474464" cy="298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254496" y="4908161"/>
            <a:ext cx="57176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endParaRPr lang="ru-RU" altLang="ru-RU" sz="1400" b="1" dirty="0">
              <a:latin typeface="Montserrat" pitchFamily="2" charset="-52"/>
            </a:endParaRPr>
          </a:p>
          <a:p>
            <a:r>
              <a:rPr lang="ru-RU" altLang="ru-RU" sz="1400" b="1" dirty="0">
                <a:latin typeface="Montserrat" pitchFamily="2" charset="-52"/>
              </a:rPr>
              <a:t>1.</a:t>
            </a:r>
            <a:r>
              <a:rPr lang="pl-PL" altLang="ru-RU" sz="1400" b="1" dirty="0">
                <a:latin typeface="Montserrat" pitchFamily="2" charset="-52"/>
              </a:rPr>
              <a:t> </a:t>
            </a:r>
            <a:r>
              <a:rPr lang="ru-RU" altLang="ru-RU" sz="1400" b="1" dirty="0">
                <a:latin typeface="Montserrat" pitchFamily="2" charset="-52"/>
              </a:rPr>
              <a:t>30 </a:t>
            </a:r>
            <a:r>
              <a:rPr lang="ru-RU" altLang="ru-RU" sz="1400" b="1" dirty="0" err="1">
                <a:latin typeface="Montserrat" pitchFamily="2" charset="-52"/>
              </a:rPr>
              <a:t>днів</a:t>
            </a:r>
            <a:r>
              <a:rPr lang="ru-RU" altLang="ru-RU" sz="1400" b="1" dirty="0">
                <a:latin typeface="Montserrat" pitchFamily="2" charset="-52"/>
              </a:rPr>
              <a:t> + </a:t>
            </a:r>
            <a:r>
              <a:rPr lang="ru-RU" altLang="ru-RU" sz="1400" b="1" dirty="0" err="1">
                <a:latin typeface="Montserrat" pitchFamily="2" charset="-52"/>
              </a:rPr>
              <a:t>перерва</a:t>
            </a:r>
            <a:r>
              <a:rPr lang="ru-RU" altLang="ru-RU" sz="1400" b="1" dirty="0">
                <a:latin typeface="Montserrat" pitchFamily="2" charset="-52"/>
              </a:rPr>
              <a:t> 1-3 </a:t>
            </a:r>
            <a:r>
              <a:rPr lang="ru-RU" altLang="ru-RU" sz="1400" b="1" dirty="0" err="1">
                <a:latin typeface="Montserrat" pitchFamily="2" charset="-52"/>
              </a:rPr>
              <a:t>місяці</a:t>
            </a:r>
            <a:endParaRPr lang="ru-RU" altLang="ru-RU" sz="1400" b="1" dirty="0">
              <a:latin typeface="Montserrat" pitchFamily="2" charset="-52"/>
            </a:endParaRPr>
          </a:p>
          <a:p>
            <a:endParaRPr lang="ru-RU" altLang="ru-RU" sz="1400" b="1" dirty="0">
              <a:latin typeface="Montserrat" pitchFamily="2" charset="-52"/>
            </a:endParaRPr>
          </a:p>
          <a:p>
            <a:r>
              <a:rPr lang="ru-RU" altLang="ru-RU" sz="1400" b="1" dirty="0">
                <a:latin typeface="Montserrat" pitchFamily="2" charset="-52"/>
              </a:rPr>
              <a:t>2. </a:t>
            </a:r>
            <a:r>
              <a:rPr lang="ru-RU" altLang="ru-RU" sz="1400" b="1" dirty="0" err="1">
                <a:latin typeface="Montserrat" pitchFamily="2" charset="-52"/>
              </a:rPr>
              <a:t>Додатково</a:t>
            </a:r>
            <a:r>
              <a:rPr lang="ru-RU" altLang="ru-RU" sz="1400" b="1" dirty="0">
                <a:latin typeface="Montserrat" pitchFamily="2" charset="-52"/>
              </a:rPr>
              <a:t> </a:t>
            </a:r>
            <a:r>
              <a:rPr lang="ru-RU" altLang="ru-RU" sz="1400" b="1" dirty="0" err="1">
                <a:latin typeface="Montserrat" pitchFamily="2" charset="-52"/>
              </a:rPr>
              <a:t>кальцій</a:t>
            </a:r>
            <a:r>
              <a:rPr lang="ru-RU" altLang="ru-RU" sz="1400" b="1" dirty="0">
                <a:latin typeface="Montserrat" pitchFamily="2" charset="-52"/>
              </a:rPr>
              <a:t> 30 </a:t>
            </a:r>
            <a:r>
              <a:rPr lang="ru-RU" altLang="ru-RU" sz="1400" b="1" dirty="0" err="1">
                <a:latin typeface="Montserrat" pitchFamily="2" charset="-52"/>
              </a:rPr>
              <a:t>днів</a:t>
            </a:r>
            <a:endParaRPr lang="ru-RU" altLang="ru-RU" sz="1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/>
          <p:cNvSpPr>
            <a:spLocks noGrp="1"/>
          </p:cNvSpPr>
          <p:nvPr>
            <p:ph type="body" sz="quarter" idx="12"/>
          </p:nvPr>
        </p:nvSpPr>
        <p:spPr>
          <a:xfrm>
            <a:off x="1463040" y="865632"/>
            <a:ext cx="10418382" cy="991041"/>
          </a:xfrm>
        </p:spPr>
        <p:txBody>
          <a:bodyPr/>
          <a:lstStyle/>
          <a:p>
            <a:r>
              <a:rPr lang="ru-RU" dirty="0">
                <a:latin typeface="Montserrat" pitchFamily="2" charset="-52"/>
              </a:rPr>
              <a:t>Потреба у </a:t>
            </a:r>
            <a:r>
              <a:rPr lang="ru-RU" dirty="0" err="1">
                <a:latin typeface="Montserrat" pitchFamily="2" charset="-52"/>
              </a:rPr>
              <a:t>вітамінах</a:t>
            </a:r>
            <a:r>
              <a:rPr lang="ru-RU" dirty="0">
                <a:latin typeface="Montserrat" pitchFamily="2" charset="-52"/>
              </a:rPr>
              <a:t> при </a:t>
            </a:r>
            <a:r>
              <a:rPr lang="ru-RU" dirty="0" err="1">
                <a:latin typeface="Montserrat" pitchFamily="2" charset="-52"/>
              </a:rPr>
              <a:t>годуванні</a:t>
            </a:r>
            <a:r>
              <a:rPr lang="ru-RU" dirty="0">
                <a:latin typeface="Montserrat" pitchFamily="2" charset="-52"/>
              </a:rPr>
              <a:t> кормами </a:t>
            </a:r>
            <a:r>
              <a:rPr lang="ru-RU" dirty="0" err="1">
                <a:latin typeface="Montserrat" pitchFamily="2" charset="-52"/>
              </a:rPr>
              <a:t>економ-класу</a:t>
            </a:r>
            <a:endParaRPr lang="ru-RU" dirty="0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754623" y="4677855"/>
            <a:ext cx="5413249" cy="102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1400" b="1" dirty="0">
                <a:latin typeface="Montserrat" pitchFamily="2" charset="-52"/>
                <a:sym typeface="+mn-ea"/>
              </a:rPr>
              <a:t>1. 30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днів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 3-4 рази на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рік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altLang="ru-RU" sz="1400" b="1" dirty="0">
                <a:latin typeface="Montserrat" pitchFamily="2" charset="-52"/>
                <a:sym typeface="+mn-ea"/>
              </a:rPr>
              <a:t>2.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Кальцієві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 добавки при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наявності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 в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раціоні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великої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кількості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зернових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.</a:t>
            </a:r>
            <a:endParaRPr lang="ru-RU" altLang="ru-RU" sz="1400" b="1" dirty="0">
              <a:latin typeface="Montserrat" pitchFamily="2" charset="-52"/>
              <a:sym typeface="+mn-e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1910" y="1963666"/>
            <a:ext cx="3972129" cy="264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бъект 2"/>
          <p:cNvSpPr txBox="1">
            <a:spLocks noChangeArrowheads="1"/>
          </p:cNvSpPr>
          <p:nvPr/>
        </p:nvSpPr>
        <p:spPr bwMode="auto">
          <a:xfrm>
            <a:off x="633983" y="2029460"/>
            <a:ext cx="4498849" cy="297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Втрата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або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зміна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їх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хімічного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складу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під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час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виробництва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кормів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для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тварин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.</a:t>
            </a:r>
          </a:p>
          <a:p>
            <a:pPr marL="171450" indent="-17145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Відсутність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контролю за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вмістом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у готовому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продукті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.</a:t>
            </a:r>
          </a:p>
          <a:p>
            <a:pPr marL="171450" indent="-17145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Зв'язування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кальцію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фітатами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присутніми</a:t>
            </a:r>
            <a:r>
              <a:rPr lang="ru-RU" altLang="ru-RU" dirty="0">
                <a:latin typeface="Montserrat" pitchFamily="2" charset="-52"/>
                <a:sym typeface="MS PGothic" pitchFamily="34" charset="-128"/>
              </a:rPr>
              <a:t> в </a:t>
            </a:r>
            <a:r>
              <a:rPr lang="ru-RU" altLang="ru-RU" dirty="0" err="1">
                <a:latin typeface="Montserrat" pitchFamily="2" charset="-52"/>
                <a:sym typeface="MS PGothic" pitchFamily="34" charset="-128"/>
              </a:rPr>
              <a:t>кормі</a:t>
            </a:r>
            <a:endParaRPr lang="ru-RU" altLang="ru-RU" dirty="0">
              <a:latin typeface="Montserrat" pitchFamily="2" charset="-52"/>
              <a:sym typeface="MS PGothic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/>
          <p:cNvSpPr>
            <a:spLocks noGrp="1"/>
          </p:cNvSpPr>
          <p:nvPr>
            <p:ph type="body" sz="quarter" idx="12"/>
          </p:nvPr>
        </p:nvSpPr>
        <p:spPr>
          <a:xfrm>
            <a:off x="1615122" y="755904"/>
            <a:ext cx="10418382" cy="1550168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Потреба у </a:t>
            </a:r>
            <a:r>
              <a:rPr lang="ru-RU" altLang="ru-RU" dirty="0" err="1">
                <a:latin typeface="Montserrat" pitchFamily="2" charset="-52"/>
              </a:rPr>
              <a:t>вітамінах</a:t>
            </a:r>
            <a:r>
              <a:rPr lang="ru-RU" altLang="ru-RU" dirty="0">
                <a:latin typeface="Montserrat" pitchFamily="2" charset="-52"/>
              </a:rPr>
              <a:t> при </a:t>
            </a:r>
            <a:r>
              <a:rPr lang="ru-RU" altLang="ru-RU" dirty="0" err="1">
                <a:latin typeface="Montserrat" pitchFamily="2" charset="-52"/>
              </a:rPr>
              <a:t>годуванні</a:t>
            </a:r>
            <a:r>
              <a:rPr lang="ru-RU" altLang="ru-RU" dirty="0">
                <a:latin typeface="Montserrat" pitchFamily="2" charset="-52"/>
              </a:rPr>
              <a:t> кормами </a:t>
            </a:r>
            <a:r>
              <a:rPr lang="ru-RU" altLang="ru-RU" dirty="0" err="1" smtClean="0">
                <a:latin typeface="Montserrat" pitchFamily="2" charset="-52"/>
              </a:rPr>
              <a:t>преміум</a:t>
            </a:r>
            <a:r>
              <a:rPr lang="en-US" altLang="ru-RU" dirty="0" smtClean="0">
                <a:latin typeface="Montserrat" pitchFamily="2" charset="-52"/>
              </a:rPr>
              <a:t> </a:t>
            </a:r>
            <a:r>
              <a:rPr lang="ru-RU" altLang="ru-RU" dirty="0" err="1" smtClean="0">
                <a:latin typeface="Montserrat" pitchFamily="2" charset="-52"/>
              </a:rPr>
              <a:t>класу</a:t>
            </a:r>
            <a:endParaRPr lang="ru-RU" altLang="ru-RU" dirty="0">
              <a:latin typeface="Montserrat" pitchFamily="2" charset="-52"/>
            </a:endParaRPr>
          </a:p>
          <a:p>
            <a:endParaRPr lang="ru-RU" dirty="0"/>
          </a:p>
        </p:txBody>
      </p:sp>
      <p:pic>
        <p:nvPicPr>
          <p:cNvPr id="6" name="Рисунок 3" descr="Изображение выглядит как собака, внутренний, коричневый, млекопитающее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3278" y="2226772"/>
            <a:ext cx="4766406" cy="317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21747" y="2376240"/>
            <a:ext cx="5997131" cy="430887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Фізіологічне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підвищення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потреби</a:t>
            </a:r>
            <a:r>
              <a:rPr lang="ru-RU" altLang="ru-RU" b="1" dirty="0" smtClean="0">
                <a:latin typeface="Montserrat" pitchFamily="2" charset="-52"/>
                <a:sym typeface="MS PGothic" pitchFamily="34" charset="-128"/>
              </a:rPr>
              <a:t>:</a:t>
            </a:r>
            <a:endParaRPr lang="en-US" altLang="ru-RU" b="1" dirty="0" smtClean="0">
              <a:latin typeface="Montserrat" pitchFamily="2" charset="-52"/>
              <a:sym typeface="MS PGothic" pitchFamily="34" charset="-128"/>
            </a:endParaRPr>
          </a:p>
          <a:p>
            <a:pPr algn="ctr"/>
            <a:endParaRPr lang="pl-PL" altLang="ru-RU" sz="2000" dirty="0">
              <a:latin typeface="Montserrat" pitchFamily="2" charset="-52"/>
              <a:sym typeface="MS PGothic" pitchFamily="34" charset="-128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Високі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фізичні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та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розумові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навантаження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: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виставки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собак,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змагання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з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аджиліті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мисливські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собаки =&gt;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прискорення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обміну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речовин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Підвищена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потреба в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кальції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у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вагітних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і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лактуючих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собак,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аномалії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розвитку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плоду при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гіповітамінозі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Зниження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засвоюваності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корму в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літньому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віці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,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підвищена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потреба в цинку для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підтримки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імунної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системи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Потреба в антиоксидантах, омега-3 кислотах;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безпліддя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у самок і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самців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при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нестачі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вітаміну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Е</a:t>
            </a:r>
            <a:r>
              <a:rPr lang="ru-RU" altLang="ru-RU" sz="1400" dirty="0" smtClean="0">
                <a:latin typeface="Montserrat" pitchFamily="2" charset="-52"/>
                <a:sym typeface="MS PGothic" pitchFamily="34" charset="-128"/>
              </a:rPr>
              <a:t>;</a:t>
            </a:r>
            <a:endParaRPr lang="en-US" altLang="ru-RU" sz="1400" dirty="0" smtClean="0">
              <a:latin typeface="Montserrat" pitchFamily="2" charset="-52"/>
              <a:sym typeface="MS PGothic" pitchFamily="34" charset="-128"/>
            </a:endParaRPr>
          </a:p>
          <a:p>
            <a:endParaRPr lang="en-US" altLang="ru-RU" b="1" dirty="0">
              <a:latin typeface="Montserrat" pitchFamily="2" charset="-52"/>
              <a:sym typeface="MS PGothic" pitchFamily="34" charset="-128"/>
            </a:endParaRPr>
          </a:p>
          <a:p>
            <a:pPr algn="ctr"/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Патологічне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зростання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потреби</a:t>
            </a:r>
            <a:r>
              <a:rPr lang="ru-RU" altLang="ru-RU" b="1" dirty="0" smtClean="0">
                <a:latin typeface="Montserrat" pitchFamily="2" charset="-52"/>
                <a:sym typeface="MS PGothic" pitchFamily="34" charset="-128"/>
              </a:rPr>
              <a:t>:</a:t>
            </a:r>
            <a:endParaRPr lang="en-US" altLang="ru-RU" b="1" dirty="0" smtClean="0">
              <a:latin typeface="Montserrat" pitchFamily="2" charset="-52"/>
              <a:sym typeface="MS PGothic" pitchFamily="34" charset="-128"/>
            </a:endParaRPr>
          </a:p>
          <a:p>
            <a:pPr algn="ctr"/>
            <a:endParaRPr lang="pl-PL" altLang="ru-RU" dirty="0">
              <a:latin typeface="Montserrat" pitchFamily="2" charset="-52"/>
              <a:sym typeface="MS PGothic" pitchFamily="34" charset="-128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Підвищене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споживання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під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час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хвороби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та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одужання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Порушення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вироблення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у кишечнику;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Підвищене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споживання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вітамінів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під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 час </a:t>
            </a:r>
            <a:r>
              <a:rPr lang="ru-RU" altLang="ru-RU" sz="1400" dirty="0" err="1">
                <a:latin typeface="Montserrat" pitchFamily="2" charset="-52"/>
                <a:sym typeface="MS PGothic" pitchFamily="34" charset="-128"/>
              </a:rPr>
              <a:t>стресу</a:t>
            </a:r>
            <a:r>
              <a:rPr lang="ru-RU" altLang="ru-RU" sz="1400" dirty="0">
                <a:latin typeface="Montserrat" pitchFamily="2" charset="-52"/>
                <a:sym typeface="MS PGothic" pitchFamily="34" charset="-128"/>
              </a:rPr>
              <a:t>;</a:t>
            </a:r>
            <a:endParaRPr lang="ru-RU" altLang="ru-RU" sz="2000" dirty="0">
              <a:latin typeface="Montserrat" pitchFamily="2" charset="-52"/>
              <a:sym typeface="MS PGothic" pitchFamily="34" charset="-128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E619BF7-1EF9-0808-51FE-BB6E88DD1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603" y="5505815"/>
            <a:ext cx="5413249" cy="38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1400" b="1" dirty="0">
                <a:latin typeface="Montserrat" pitchFamily="2" charset="-52"/>
                <a:sym typeface="+mn-ea"/>
              </a:rPr>
              <a:t>1. 30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днів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 2-3 рази на </a:t>
            </a:r>
            <a:r>
              <a:rPr lang="ru-RU" altLang="ru-RU" sz="1400" b="1" dirty="0" err="1">
                <a:latin typeface="Montserrat" pitchFamily="2" charset="-52"/>
                <a:sym typeface="+mn-ea"/>
              </a:rPr>
              <a:t>рік</a:t>
            </a:r>
            <a:r>
              <a:rPr lang="ru-RU" altLang="ru-RU" sz="1400" b="1" dirty="0">
                <a:latin typeface="Montserrat" pitchFamily="2" charset="-52"/>
                <a:sym typeface="+mn-ea"/>
              </a:rPr>
              <a:t>.</a:t>
            </a:r>
            <a:endParaRPr lang="ru-RU" altLang="ru-RU" sz="1400" b="1" dirty="0">
              <a:latin typeface="Montserrat" pitchFamily="2" charset="-5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2"/>
          </p:nvPr>
        </p:nvSpPr>
        <p:spPr>
          <a:xfrm>
            <a:off x="325631" y="177281"/>
            <a:ext cx="11522075" cy="991041"/>
          </a:xfrm>
        </p:spPr>
        <p:txBody>
          <a:bodyPr/>
          <a:lstStyle/>
          <a:p>
            <a:r>
              <a:rPr lang="ru-RU" altLang="ru-RU" dirty="0" err="1">
                <a:latin typeface="Montserrat" pitchFamily="2" charset="-52"/>
              </a:rPr>
              <a:t>Полівітамінні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комплекси</a:t>
            </a:r>
            <a:r>
              <a:rPr lang="ru-RU" altLang="ru-RU" dirty="0">
                <a:latin typeface="Montserrat" pitchFamily="2" charset="-52"/>
              </a:rPr>
              <a:t> для собак на </a:t>
            </a:r>
            <a:r>
              <a:rPr lang="ru-RU" altLang="ru-RU" dirty="0" err="1">
                <a:latin typeface="Montserrat" pitchFamily="2" charset="-52"/>
              </a:rPr>
              <a:t>різних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етапах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altLang="ru-RU" dirty="0" err="1">
                <a:latin typeface="Montserrat" pitchFamily="2" charset="-52"/>
              </a:rPr>
              <a:t>життя</a:t>
            </a:r>
            <a:endParaRPr lang="ru-RU" altLang="ru-RU" dirty="0">
              <a:latin typeface="Montserrat" pitchFamily="2" charset="-52"/>
            </a:endParaRPr>
          </a:p>
        </p:txBody>
      </p:sp>
      <p:pic>
        <p:nvPicPr>
          <p:cNvPr id="14" name="Объект 5" descr="Изображение выглядит как бутылка, стол, внутренний, чашк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503" y="2347913"/>
            <a:ext cx="167322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7" descr="Изображение выглядит как внутренний, стол, сидит, торт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0" y="1358456"/>
            <a:ext cx="13493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0" descr="Изображение выглядит как собака, внутренний, торт, сидит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9675" y="1322388"/>
            <a:ext cx="1344613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3" descr="Изображение выглядит как бутылка, сидит, внутренний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51392" y="2642616"/>
            <a:ext cx="1608138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4"/>
          <p:cNvSpPr>
            <a:spLocks noChangeArrowheads="1"/>
          </p:cNvSpPr>
          <p:nvPr/>
        </p:nvSpPr>
        <p:spPr bwMode="auto">
          <a:xfrm flipH="1">
            <a:off x="1357503" y="5445125"/>
            <a:ext cx="2087563" cy="5847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 smtClean="0"/>
              <a:t>Мульти-</a:t>
            </a:r>
            <a:r>
              <a:rPr lang="ru-RU" altLang="ru-RU" sz="1600" dirty="0" err="1" smtClean="0"/>
              <a:t>вітаміни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для </a:t>
            </a:r>
            <a:r>
              <a:rPr lang="ru-RU" altLang="ru-RU" sz="1600" dirty="0" err="1" smtClean="0"/>
              <a:t>цуценят</a:t>
            </a:r>
            <a:r>
              <a:rPr lang="ru-RU" altLang="ru-RU" sz="1600" dirty="0" smtClean="0"/>
              <a:t> (</a:t>
            </a:r>
            <a:r>
              <a:rPr lang="ru-RU" altLang="ru-RU" sz="1600" dirty="0"/>
              <a:t>В9+</a:t>
            </a:r>
            <a:r>
              <a:rPr lang="en-US" altLang="ru-RU" sz="1600" dirty="0"/>
              <a:t>DHA)</a:t>
            </a:r>
            <a:endParaRPr lang="ru-RU" altLang="ru-RU" sz="1600" dirty="0"/>
          </a:p>
        </p:txBody>
      </p:sp>
      <p:sp>
        <p:nvSpPr>
          <p:cNvPr id="19" name="Прямоугольник 13"/>
          <p:cNvSpPr>
            <a:spLocks noChangeArrowheads="1"/>
          </p:cNvSpPr>
          <p:nvPr/>
        </p:nvSpPr>
        <p:spPr bwMode="auto">
          <a:xfrm>
            <a:off x="3445256" y="4390136"/>
            <a:ext cx="2126488" cy="5847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/>
              <a:t>Мульти-</a:t>
            </a:r>
            <a:r>
              <a:rPr lang="ru-RU" altLang="ru-RU" sz="1600" dirty="0" err="1"/>
              <a:t>вітаміни</a:t>
            </a:r>
            <a:r>
              <a:rPr lang="ru-RU" altLang="ru-RU" sz="1600" dirty="0"/>
              <a:t> </a:t>
            </a:r>
            <a:r>
              <a:rPr lang="uk-UA" altLang="ru-RU" sz="1600" dirty="0" smtClean="0"/>
              <a:t>для дорослих собак</a:t>
            </a:r>
            <a:endParaRPr lang="en-US" altLang="ru-RU" sz="1600" dirty="0"/>
          </a:p>
        </p:txBody>
      </p:sp>
      <p:sp>
        <p:nvSpPr>
          <p:cNvPr id="20" name="Прямоугольник 14"/>
          <p:cNvSpPr>
            <a:spLocks noChangeArrowheads="1"/>
          </p:cNvSpPr>
          <p:nvPr/>
        </p:nvSpPr>
        <p:spPr bwMode="auto">
          <a:xfrm rot="10800000" flipV="1">
            <a:off x="5935662" y="4402242"/>
            <a:ext cx="2037905" cy="5847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/>
              <a:t>Мульти-</a:t>
            </a:r>
            <a:r>
              <a:rPr lang="ru-RU" altLang="ru-RU" sz="1600" dirty="0" err="1"/>
              <a:t>вітаміни</a:t>
            </a:r>
            <a:r>
              <a:rPr lang="ru-RU" altLang="ru-RU" sz="1600" dirty="0"/>
              <a:t> </a:t>
            </a:r>
            <a:r>
              <a:rPr lang="uk-UA" altLang="ru-RU" sz="1600" dirty="0"/>
              <a:t>для </a:t>
            </a:r>
            <a:r>
              <a:rPr lang="uk-UA" altLang="ru-RU" sz="1600" dirty="0" smtClean="0"/>
              <a:t>старіючих </a:t>
            </a:r>
            <a:r>
              <a:rPr lang="uk-UA" altLang="ru-RU" sz="1600" dirty="0"/>
              <a:t>собак</a:t>
            </a:r>
            <a:endParaRPr lang="en-US" altLang="ru-RU" sz="1600" dirty="0"/>
          </a:p>
        </p:txBody>
      </p:sp>
      <p:sp>
        <p:nvSpPr>
          <p:cNvPr id="21" name="Прямоугольник 15"/>
          <p:cNvSpPr>
            <a:spLocks noChangeArrowheads="1"/>
          </p:cNvSpPr>
          <p:nvPr/>
        </p:nvSpPr>
        <p:spPr bwMode="auto">
          <a:xfrm>
            <a:off x="8736648" y="5191125"/>
            <a:ext cx="1828800" cy="107721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/>
              <a:t>Мульти-</a:t>
            </a:r>
            <a:r>
              <a:rPr lang="ru-RU" altLang="ru-RU" sz="1600" dirty="0" err="1"/>
              <a:t>вітаміни</a:t>
            </a:r>
            <a:r>
              <a:rPr lang="ru-RU" altLang="ru-RU" sz="1600" dirty="0"/>
              <a:t> </a:t>
            </a:r>
            <a:r>
              <a:rPr lang="uk-UA" altLang="ru-RU" sz="1600" dirty="0"/>
              <a:t>для </a:t>
            </a:r>
            <a:r>
              <a:rPr lang="uk-UA" altLang="ru-RU" sz="1600" dirty="0" smtClean="0"/>
              <a:t>собак маленьких порід</a:t>
            </a:r>
            <a:endParaRPr lang="en-US" altLang="ru-RU" sz="1600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ru-RU" sz="1600" dirty="0" smtClean="0"/>
              <a:t>(</a:t>
            </a:r>
            <a:r>
              <a:rPr lang="en-US" altLang="ru-RU" sz="1600" dirty="0"/>
              <a:t>B2+B4)</a:t>
            </a:r>
            <a:endParaRPr lang="ru-RU" altLang="ru-RU" sz="16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D3C4848-1B03-4F6A-E40E-34612F700C70}"/>
              </a:ext>
            </a:extLst>
          </p:cNvPr>
          <p:cNvSpPr txBox="1"/>
          <p:nvPr/>
        </p:nvSpPr>
        <p:spPr>
          <a:xfrm>
            <a:off x="4256527" y="5297393"/>
            <a:ext cx="32651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500" b="1" dirty="0" err="1">
                <a:solidFill>
                  <a:srgbClr val="E3000F"/>
                </a:solidFill>
                <a:latin typeface="Montserrat" pitchFamily="2" charset="-52"/>
              </a:rPr>
              <a:t>Давати</a:t>
            </a:r>
            <a:r>
              <a:rPr lang="ru-RU" sz="1500" b="1" dirty="0">
                <a:solidFill>
                  <a:srgbClr val="E3000F"/>
                </a:solidFill>
                <a:latin typeface="Montserrat" pitchFamily="2" charset="-52"/>
              </a:rPr>
              <a:t> перед </a:t>
            </a:r>
            <a:r>
              <a:rPr lang="ru-RU" sz="1500" b="1" dirty="0" err="1" smtClean="0">
                <a:solidFill>
                  <a:srgbClr val="E3000F"/>
                </a:solidFill>
                <a:latin typeface="Montserrat" pitchFamily="2" charset="-52"/>
              </a:rPr>
              <a:t>годуванням</a:t>
            </a:r>
            <a:endParaRPr lang="ru-RU" sz="1500" b="1" dirty="0" smtClean="0">
              <a:solidFill>
                <a:srgbClr val="E3000F"/>
              </a:solidFill>
              <a:latin typeface="Montserrat" pitchFamily="2" charset="-52"/>
            </a:endParaRPr>
          </a:p>
          <a:p>
            <a:pPr algn="ctr">
              <a:spcBef>
                <a:spcPct val="20000"/>
              </a:spcBef>
            </a:pPr>
            <a:r>
              <a:rPr lang="pl-PL" sz="1500" b="1" dirty="0" smtClean="0">
                <a:solidFill>
                  <a:srgbClr val="E3000F"/>
                </a:solidFill>
                <a:latin typeface="Montserrat" pitchFamily="2" charset="-52"/>
              </a:rPr>
              <a:t>½ </a:t>
            </a:r>
            <a:r>
              <a:rPr lang="uk-UA" sz="1500" b="1" dirty="0" err="1" smtClean="0">
                <a:solidFill>
                  <a:srgbClr val="E3000F"/>
                </a:solidFill>
                <a:latin typeface="Montserrat" pitchFamily="2" charset="-52"/>
              </a:rPr>
              <a:t>таб</a:t>
            </a:r>
            <a:r>
              <a:rPr lang="pl-PL" sz="1500" b="1" dirty="0" smtClean="0">
                <a:solidFill>
                  <a:srgbClr val="E3000F"/>
                </a:solidFill>
                <a:latin typeface="Montserrat" pitchFamily="2" charset="-52"/>
              </a:rPr>
              <a:t> </a:t>
            </a:r>
            <a:r>
              <a:rPr lang="en-US" sz="1500" b="1" dirty="0">
                <a:solidFill>
                  <a:srgbClr val="E3000F"/>
                </a:solidFill>
                <a:latin typeface="Montserrat" pitchFamily="2" charset="-52"/>
              </a:rPr>
              <a:t>&lt; </a:t>
            </a:r>
            <a:r>
              <a:rPr lang="pl-PL" sz="1500" b="1" dirty="0">
                <a:solidFill>
                  <a:srgbClr val="E3000F"/>
                </a:solidFill>
                <a:latin typeface="Montserrat" pitchFamily="2" charset="-52"/>
              </a:rPr>
              <a:t>4 </a:t>
            </a:r>
            <a:r>
              <a:rPr lang="uk-UA" sz="1500" b="1" dirty="0" smtClean="0">
                <a:solidFill>
                  <a:srgbClr val="E3000F"/>
                </a:solidFill>
                <a:latin typeface="Montserrat" pitchFamily="2" charset="-52"/>
              </a:rPr>
              <a:t>кг</a:t>
            </a:r>
            <a:r>
              <a:rPr lang="pl-PL" sz="1500" b="1" dirty="0" smtClean="0">
                <a:solidFill>
                  <a:srgbClr val="E3000F"/>
                </a:solidFill>
                <a:latin typeface="Montserrat" pitchFamily="2" charset="-52"/>
              </a:rPr>
              <a:t>,</a:t>
            </a:r>
            <a:r>
              <a:rPr lang="en-US" sz="1500" b="1" dirty="0" smtClean="0">
                <a:solidFill>
                  <a:srgbClr val="E3000F"/>
                </a:solidFill>
                <a:latin typeface="Montserrat" pitchFamily="2" charset="-52"/>
              </a:rPr>
              <a:t> </a:t>
            </a:r>
            <a:r>
              <a:rPr lang="en-US" sz="1500" b="1" dirty="0">
                <a:solidFill>
                  <a:srgbClr val="E3000F"/>
                </a:solidFill>
                <a:latin typeface="Montserrat" pitchFamily="2" charset="-52"/>
              </a:rPr>
              <a:t>1 </a:t>
            </a:r>
            <a:r>
              <a:rPr lang="uk-UA" sz="1500" b="1" dirty="0" err="1" smtClean="0">
                <a:solidFill>
                  <a:srgbClr val="E3000F"/>
                </a:solidFill>
                <a:latin typeface="Montserrat" pitchFamily="2" charset="-52"/>
              </a:rPr>
              <a:t>таб</a:t>
            </a:r>
            <a:r>
              <a:rPr lang="en-US" sz="1500" b="1" dirty="0" smtClean="0">
                <a:solidFill>
                  <a:srgbClr val="E3000F"/>
                </a:solidFill>
                <a:latin typeface="Montserrat" pitchFamily="2" charset="-52"/>
              </a:rPr>
              <a:t> </a:t>
            </a:r>
            <a:r>
              <a:rPr lang="en-US" sz="1500" b="1" dirty="0">
                <a:solidFill>
                  <a:srgbClr val="E3000F"/>
                </a:solidFill>
                <a:latin typeface="Montserrat" pitchFamily="2" charset="-52"/>
              </a:rPr>
              <a:t>– 4-20 </a:t>
            </a:r>
            <a:r>
              <a:rPr lang="uk-UA" sz="1500" b="1" dirty="0" smtClean="0">
                <a:solidFill>
                  <a:srgbClr val="E3000F"/>
                </a:solidFill>
                <a:latin typeface="Montserrat" pitchFamily="2" charset="-52"/>
              </a:rPr>
              <a:t>кг</a:t>
            </a:r>
            <a:r>
              <a:rPr lang="en-US" sz="1500" b="1" dirty="0" smtClean="0">
                <a:solidFill>
                  <a:srgbClr val="E3000F"/>
                </a:solidFill>
                <a:latin typeface="Montserrat" pitchFamily="2" charset="-52"/>
              </a:rPr>
              <a:t>, </a:t>
            </a:r>
            <a:endParaRPr lang="ru-RU" sz="1500" b="1" dirty="0">
              <a:solidFill>
                <a:srgbClr val="E3000F"/>
              </a:solidFill>
              <a:latin typeface="Montserrat" pitchFamily="2" charset="-52"/>
            </a:endParaRPr>
          </a:p>
          <a:p>
            <a:pPr algn="ctr">
              <a:spcBef>
                <a:spcPct val="20000"/>
              </a:spcBef>
            </a:pPr>
            <a:r>
              <a:rPr lang="pl-PL" sz="1500" b="1" dirty="0">
                <a:solidFill>
                  <a:srgbClr val="E3000F"/>
                </a:solidFill>
                <a:latin typeface="Montserrat" pitchFamily="2" charset="-52"/>
              </a:rPr>
              <a:t>2</a:t>
            </a:r>
            <a:r>
              <a:rPr lang="en-US" sz="1500" b="1" dirty="0">
                <a:solidFill>
                  <a:srgbClr val="E3000F"/>
                </a:solidFill>
                <a:latin typeface="Montserrat" pitchFamily="2" charset="-52"/>
              </a:rPr>
              <a:t> </a:t>
            </a:r>
            <a:r>
              <a:rPr lang="uk-UA" sz="1500" b="1" dirty="0" err="1" smtClean="0">
                <a:solidFill>
                  <a:srgbClr val="E3000F"/>
                </a:solidFill>
                <a:latin typeface="Montserrat" pitchFamily="2" charset="-52"/>
              </a:rPr>
              <a:t>таб</a:t>
            </a:r>
            <a:r>
              <a:rPr lang="ru-RU" sz="1500" b="1" dirty="0" smtClean="0">
                <a:solidFill>
                  <a:srgbClr val="E3000F"/>
                </a:solidFill>
                <a:latin typeface="Montserrat" pitchFamily="2" charset="-52"/>
              </a:rPr>
              <a:t> </a:t>
            </a:r>
            <a:r>
              <a:rPr lang="pl-PL" sz="1500" b="1" dirty="0">
                <a:solidFill>
                  <a:srgbClr val="E3000F"/>
                </a:solidFill>
                <a:latin typeface="Montserrat" pitchFamily="2" charset="-52"/>
              </a:rPr>
              <a:t>&gt; </a:t>
            </a:r>
            <a:r>
              <a:rPr lang="pl-PL" sz="1500" b="1" dirty="0" smtClean="0">
                <a:solidFill>
                  <a:srgbClr val="E3000F"/>
                </a:solidFill>
                <a:latin typeface="Montserrat" pitchFamily="2" charset="-52"/>
              </a:rPr>
              <a:t>20</a:t>
            </a:r>
            <a:r>
              <a:rPr lang="uk-UA" sz="1500" b="1" dirty="0" smtClean="0">
                <a:solidFill>
                  <a:srgbClr val="E3000F"/>
                </a:solidFill>
                <a:latin typeface="Montserrat" pitchFamily="2" charset="-52"/>
              </a:rPr>
              <a:t>кг</a:t>
            </a:r>
            <a:r>
              <a:rPr lang="pl-PL" sz="1500" b="1" dirty="0" smtClean="0">
                <a:solidFill>
                  <a:srgbClr val="E3000F"/>
                </a:solidFill>
                <a:latin typeface="Montserrat" pitchFamily="2" charset="-52"/>
              </a:rPr>
              <a:t>,</a:t>
            </a:r>
            <a:endParaRPr lang="pl-PL" sz="1500" b="1" dirty="0">
              <a:solidFill>
                <a:srgbClr val="E3000F"/>
              </a:solidFill>
              <a:latin typeface="Montserrat" pitchFamily="2" charset="-52"/>
            </a:endParaRPr>
          </a:p>
          <a:p>
            <a:pPr algn="ctr">
              <a:spcBef>
                <a:spcPct val="20000"/>
              </a:spcBef>
            </a:pPr>
            <a:r>
              <a:rPr lang="pl-PL" sz="1500" b="1" dirty="0">
                <a:solidFill>
                  <a:srgbClr val="E3000F"/>
                </a:solidFill>
                <a:latin typeface="Montserrat" pitchFamily="2" charset="-52"/>
              </a:rPr>
              <a:t>2</a:t>
            </a:r>
            <a:r>
              <a:rPr lang="en-US" sz="1500" b="1" dirty="0">
                <a:solidFill>
                  <a:srgbClr val="E3000F"/>
                </a:solidFill>
                <a:latin typeface="Montserrat" pitchFamily="2" charset="-52"/>
              </a:rPr>
              <a:t> </a:t>
            </a:r>
            <a:r>
              <a:rPr lang="uk-UA" sz="1500" b="1" dirty="0" err="1" smtClean="0">
                <a:solidFill>
                  <a:srgbClr val="E3000F"/>
                </a:solidFill>
                <a:latin typeface="Montserrat" pitchFamily="2" charset="-52"/>
              </a:rPr>
              <a:t>таь</a:t>
            </a:r>
            <a:r>
              <a:rPr lang="ru-RU" sz="1500" b="1" dirty="0" smtClean="0">
                <a:solidFill>
                  <a:srgbClr val="E3000F"/>
                </a:solidFill>
                <a:latin typeface="Montserrat" pitchFamily="2" charset="-52"/>
              </a:rPr>
              <a:t> </a:t>
            </a:r>
            <a:r>
              <a:rPr lang="pl-PL" sz="1500" b="1" dirty="0">
                <a:solidFill>
                  <a:srgbClr val="E3000F"/>
                </a:solidFill>
                <a:latin typeface="Montserrat" pitchFamily="2" charset="-52"/>
              </a:rPr>
              <a:t>&gt; </a:t>
            </a:r>
            <a:r>
              <a:rPr lang="uk-UA" sz="1500" b="1" dirty="0" smtClean="0">
                <a:solidFill>
                  <a:srgbClr val="E3000F"/>
                </a:solidFill>
                <a:latin typeface="Montserrat" pitchFamily="2" charset="-52"/>
              </a:rPr>
              <a:t>хворі собаки</a:t>
            </a:r>
            <a:endParaRPr lang="pl-PL" sz="1500" b="1" dirty="0">
              <a:solidFill>
                <a:srgbClr val="E3000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5862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1154761" y="1029152"/>
            <a:ext cx="3558201" cy="7000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182563" indent="-182563" algn="r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Multi </a:t>
            </a:r>
            <a:r>
              <a:rPr lang="pl-PL" altLang="ru-RU" sz="1800" dirty="0" err="1">
                <a:latin typeface="Montserrat" pitchFamily="2" charset="-52"/>
                <a:ea typeface="+mn-ea"/>
                <a:cs typeface="+mn-cs"/>
                <a:sym typeface="+mn-ea"/>
              </a:rPr>
              <a:t>Vitamin</a:t>
            </a:r>
            <a:r>
              <a:rPr lang="pl-PL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 Senior</a:t>
            </a:r>
            <a:endParaRPr lang="ru-RU" altLang="ru-RU" sz="1800" dirty="0" err="1">
              <a:latin typeface="Montserrat" pitchFamily="2" charset="-52"/>
              <a:ea typeface="+mn-ea"/>
              <a:cs typeface="+mn-cs"/>
              <a:sym typeface="+mn-ea"/>
            </a:endParaRPr>
          </a:p>
        </p:txBody>
      </p:sp>
      <p:sp>
        <p:nvSpPr>
          <p:cNvPr id="5" name="Объект 3"/>
          <p:cNvSpPr txBox="1">
            <a:spLocks noChangeArrowheads="1"/>
          </p:cNvSpPr>
          <p:nvPr/>
        </p:nvSpPr>
        <p:spPr bwMode="auto">
          <a:xfrm>
            <a:off x="1985690" y="1925037"/>
            <a:ext cx="3531637" cy="290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Збалансована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суміш</a:t>
            </a:r>
            <a:r>
              <a:rPr lang="ru-RU" dirty="0">
                <a:latin typeface="Montserrat" pitchFamily="2" charset="-52"/>
              </a:rPr>
              <a:t> 12 </a:t>
            </a:r>
            <a:r>
              <a:rPr lang="ru-RU" dirty="0" err="1">
                <a:latin typeface="Montserrat" pitchFamily="2" charset="-52"/>
              </a:rPr>
              <a:t>вітамінів</a:t>
            </a:r>
            <a:r>
              <a:rPr lang="ru-RU" dirty="0">
                <a:latin typeface="Montserrat" pitchFamily="2" charset="-52"/>
              </a:rPr>
              <a:t> та 6 </a:t>
            </a:r>
            <a:r>
              <a:rPr lang="ru-RU" dirty="0" err="1">
                <a:latin typeface="Montserrat" pitchFamily="2" charset="-52"/>
              </a:rPr>
              <a:t>незамінних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мікроелементів</a:t>
            </a:r>
            <a:r>
              <a:rPr lang="ru-RU" dirty="0">
                <a:latin typeface="Montserrat" pitchFamily="2" charset="-52"/>
              </a:rPr>
              <a:t> </a:t>
            </a:r>
          </a:p>
          <a:p>
            <a:pPr marL="182563" indent="-182563"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 err="1">
                <a:latin typeface="Montserrat" pitchFamily="2" charset="-52"/>
              </a:rPr>
              <a:t>Містить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стабілізований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вітамін</a:t>
            </a:r>
            <a:r>
              <a:rPr lang="ru-RU" dirty="0">
                <a:latin typeface="Montserrat" pitchFamily="2" charset="-52"/>
              </a:rPr>
              <a:t> С, </a:t>
            </a:r>
            <a:r>
              <a:rPr lang="ru-RU" dirty="0" err="1">
                <a:latin typeface="Montserrat" pitchFamily="2" charset="-52"/>
              </a:rPr>
              <a:t>антиоксиданти</a:t>
            </a:r>
            <a:endParaRPr lang="ru-RU" dirty="0">
              <a:latin typeface="Montserrat" pitchFamily="2" charset="-52"/>
            </a:endParaRPr>
          </a:p>
          <a:p>
            <a:pPr marL="182563" indent="-182563"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  <a:latin typeface="Montserrat" pitchFamily="2" charset="-52"/>
              </a:rPr>
              <a:t>70 таблеток </a:t>
            </a:r>
            <a:r>
              <a:rPr lang="ru-RU" dirty="0">
                <a:latin typeface="Montserrat" pitchFamily="2" charset="-52"/>
              </a:rPr>
              <a:t>в </a:t>
            </a:r>
            <a:r>
              <a:rPr lang="ru-RU" dirty="0" err="1">
                <a:latin typeface="Montserrat" pitchFamily="2" charset="-52"/>
              </a:rPr>
              <a:t>упаковці</a:t>
            </a:r>
            <a:endParaRPr lang="ru-RU" altLang="ru-RU" sz="1600" dirty="0"/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5930961" y="1751124"/>
            <a:ext cx="4257675" cy="396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Збалансована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суміш</a:t>
            </a:r>
            <a:r>
              <a:rPr lang="ru-RU" dirty="0">
                <a:latin typeface="Montserrat" pitchFamily="2" charset="-52"/>
              </a:rPr>
              <a:t> 12 </a:t>
            </a:r>
            <a:r>
              <a:rPr lang="ru-RU" dirty="0" err="1">
                <a:latin typeface="Montserrat" pitchFamily="2" charset="-52"/>
              </a:rPr>
              <a:t>вітамінів</a:t>
            </a:r>
            <a:r>
              <a:rPr lang="ru-RU" dirty="0">
                <a:latin typeface="Montserrat" pitchFamily="2" charset="-52"/>
              </a:rPr>
              <a:t> та 6 </a:t>
            </a:r>
            <a:r>
              <a:rPr lang="ru-RU" dirty="0" err="1">
                <a:latin typeface="Montserrat" pitchFamily="2" charset="-52"/>
              </a:rPr>
              <a:t>основних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мікроелементів</a:t>
            </a:r>
            <a:r>
              <a:rPr lang="ru-RU" dirty="0">
                <a:latin typeface="Montserrat" pitchFamily="2" charset="-52"/>
              </a:rPr>
              <a:t> 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 err="1">
                <a:latin typeface="Montserrat" pitchFamily="2" charset="-52"/>
              </a:rPr>
              <a:t>Містить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стабілізований</a:t>
            </a:r>
            <a:r>
              <a:rPr lang="ru-RU" dirty="0">
                <a:latin typeface="Montserrat" pitchFamily="2" charset="-52"/>
              </a:rPr>
              <a:t> </a:t>
            </a:r>
            <a:r>
              <a:rPr lang="ru-RU" dirty="0" err="1">
                <a:latin typeface="Montserrat" pitchFamily="2" charset="-52"/>
              </a:rPr>
              <a:t>вітамін</a:t>
            </a:r>
            <a:r>
              <a:rPr lang="ru-RU" dirty="0">
                <a:latin typeface="Montserrat" pitchFamily="2" charset="-52"/>
              </a:rPr>
              <a:t> С, </a:t>
            </a:r>
            <a:r>
              <a:rPr lang="ru-RU" dirty="0" err="1">
                <a:latin typeface="Montserrat" pitchFamily="2" charset="-52"/>
              </a:rPr>
              <a:t>антиоксиданти</a:t>
            </a:r>
            <a:r>
              <a:rPr lang="ru-RU" dirty="0">
                <a:latin typeface="Montserrat" pitchFamily="2" charset="-52"/>
              </a:rPr>
              <a:t> та </a:t>
            </a:r>
            <a:r>
              <a:rPr lang="ru-RU" dirty="0" err="1">
                <a:latin typeface="Montserrat" pitchFamily="2" charset="-52"/>
              </a:rPr>
              <a:t>мікроелементи</a:t>
            </a:r>
            <a:r>
              <a:rPr lang="ru-RU" dirty="0">
                <a:latin typeface="Montserrat" pitchFamily="2" charset="-52"/>
              </a:rPr>
              <a:t> 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 err="1">
                <a:latin typeface="Montserrat" pitchFamily="2" charset="-52"/>
              </a:rPr>
              <a:t>Спеціальна</a:t>
            </a:r>
            <a:r>
              <a:rPr lang="ru-RU" dirty="0">
                <a:latin typeface="Montserrat" pitchFamily="2" charset="-52"/>
              </a:rPr>
              <a:t> формула для </a:t>
            </a:r>
            <a:r>
              <a:rPr lang="ru-RU" dirty="0" err="1">
                <a:latin typeface="Montserrat" pitchFamily="2" charset="-52"/>
              </a:rPr>
              <a:t>дорослих</a:t>
            </a:r>
            <a:r>
              <a:rPr lang="ru-RU" dirty="0">
                <a:latin typeface="Montserrat" pitchFamily="2" charset="-52"/>
              </a:rPr>
              <a:t> собак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>
                <a:latin typeface="Montserrat" pitchFamily="2" charset="-52"/>
              </a:rPr>
              <a:t>70 таблеток в </a:t>
            </a:r>
            <a:r>
              <a:rPr lang="ru-RU" dirty="0" err="1">
                <a:latin typeface="Montserrat" pitchFamily="2" charset="-52"/>
              </a:rPr>
              <a:t>упаковці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6096000" y="1128339"/>
            <a:ext cx="3951027" cy="53918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182563" indent="-182563" algn="r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Multi </a:t>
            </a:r>
            <a:r>
              <a:rPr lang="pl-PL" altLang="ru-RU" sz="1800" dirty="0" err="1">
                <a:latin typeface="Montserrat" pitchFamily="2" charset="-52"/>
                <a:ea typeface="+mn-ea"/>
                <a:cs typeface="+mn-cs"/>
                <a:sym typeface="+mn-ea"/>
              </a:rPr>
              <a:t>Vitamin</a:t>
            </a:r>
            <a:r>
              <a:rPr lang="pl-PL" altLang="ru-RU" sz="1800" dirty="0">
                <a:latin typeface="Montserrat" pitchFamily="2" charset="-52"/>
                <a:ea typeface="+mn-ea"/>
                <a:cs typeface="+mn-cs"/>
                <a:sym typeface="+mn-ea"/>
              </a:rPr>
              <a:t> </a:t>
            </a:r>
            <a:r>
              <a:rPr lang="pl-PL" altLang="ru-RU" sz="1800" dirty="0" err="1">
                <a:latin typeface="Montserrat" pitchFamily="2" charset="-52"/>
                <a:ea typeface="+mn-ea"/>
                <a:cs typeface="+mn-cs"/>
                <a:sym typeface="+mn-ea"/>
              </a:rPr>
              <a:t>Adult</a:t>
            </a:r>
            <a:endParaRPr lang="ru-RU" altLang="ru-RU" sz="1800" dirty="0" err="1">
              <a:latin typeface="Montserrat" pitchFamily="2" charset="-52"/>
              <a:ea typeface="+mn-ea"/>
              <a:cs typeface="+mn-cs"/>
              <a:sym typeface="+mn-ea"/>
            </a:endParaRPr>
          </a:p>
        </p:txBody>
      </p:sp>
      <p:sp>
        <p:nvSpPr>
          <p:cNvPr id="10" name="Текст 2"/>
          <p:cNvSpPr txBox="1">
            <a:spLocks noChangeArrowheads="1"/>
          </p:cNvSpPr>
          <p:nvPr/>
        </p:nvSpPr>
        <p:spPr bwMode="auto">
          <a:xfrm>
            <a:off x="337539" y="5785570"/>
            <a:ext cx="50786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ctr"/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Запобігає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дефіциту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поживних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речовин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</a:t>
            </a:r>
          </a:p>
          <a:p>
            <a:pPr marL="182563" indent="-182563" algn="ctr"/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у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раціоні</a:t>
            </a:r>
            <a:r>
              <a:rPr lang="ru-RU" altLang="ru-RU" b="1" dirty="0">
                <a:latin typeface="Montserrat" pitchFamily="2" charset="-52"/>
                <a:sym typeface="MS PGothic" pitchFamily="34" charset="-128"/>
              </a:rPr>
              <a:t> собак старшого </a:t>
            </a:r>
            <a:r>
              <a:rPr lang="ru-RU" altLang="ru-RU" b="1" dirty="0" err="1">
                <a:latin typeface="Montserrat" pitchFamily="2" charset="-52"/>
                <a:sym typeface="MS PGothic" pitchFamily="34" charset="-128"/>
              </a:rPr>
              <a:t>віку</a:t>
            </a:r>
            <a:endParaRPr lang="ru-RU" altLang="ru-RU" b="1" dirty="0">
              <a:latin typeface="Montserrat" pitchFamily="2" charset="-52"/>
            </a:endParaRP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2"/>
          </p:nvPr>
        </p:nvSpPr>
        <p:spPr>
          <a:xfrm>
            <a:off x="274003" y="499872"/>
            <a:ext cx="11522075" cy="547842"/>
          </a:xfrm>
        </p:spPr>
        <p:txBody>
          <a:bodyPr/>
          <a:lstStyle/>
          <a:p>
            <a:r>
              <a:rPr lang="ru-RU" altLang="ru-RU" dirty="0">
                <a:latin typeface="Montserrat" pitchFamily="2" charset="-52"/>
              </a:rPr>
              <a:t>8in1</a:t>
            </a:r>
            <a:r>
              <a:rPr lang="en-US" altLang="ru-RU" dirty="0">
                <a:latin typeface="Montserrat" pitchFamily="2" charset="-52"/>
              </a:rPr>
              <a:t> Excel</a:t>
            </a:r>
            <a:r>
              <a:rPr lang="ru-RU" altLang="ru-RU" dirty="0">
                <a:latin typeface="Montserrat" pitchFamily="2" charset="-52"/>
              </a:rPr>
              <a:t> </a:t>
            </a:r>
            <a:r>
              <a:rPr lang="uk-UA" altLang="ru-RU" dirty="0" err="1">
                <a:latin typeface="Montserrat" pitchFamily="2" charset="-52"/>
              </a:rPr>
              <a:t>Мультивітамінні</a:t>
            </a:r>
            <a:r>
              <a:rPr lang="uk-UA" altLang="ru-RU" dirty="0">
                <a:latin typeface="Montserrat" pitchFamily="2" charset="-52"/>
              </a:rPr>
              <a:t> комплекси</a:t>
            </a:r>
            <a:endParaRPr lang="ru-RU" altLang="ru-RU" dirty="0">
              <a:latin typeface="Montserrat" pitchFamily="2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705856" y="1243584"/>
            <a:ext cx="36576" cy="5388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48545" y="5879121"/>
            <a:ext cx="470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ctr"/>
            <a:r>
              <a:rPr lang="ru-RU" b="1" dirty="0" err="1">
                <a:latin typeface="Montserrat" pitchFamily="2" charset="-52"/>
              </a:rPr>
              <a:t>Забезпечує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основні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вітаміни</a:t>
            </a:r>
            <a:r>
              <a:rPr lang="ru-RU" b="1" dirty="0">
                <a:latin typeface="Montserrat" pitchFamily="2" charset="-52"/>
              </a:rPr>
              <a:t> та </a:t>
            </a:r>
            <a:r>
              <a:rPr lang="ru-RU" b="1" dirty="0" err="1">
                <a:latin typeface="Montserrat" pitchFamily="2" charset="-52"/>
              </a:rPr>
              <a:t>мінерали</a:t>
            </a:r>
            <a:r>
              <a:rPr lang="ru-RU" b="1" dirty="0">
                <a:latin typeface="Montserrat" pitchFamily="2" charset="-52"/>
              </a:rPr>
              <a:t>, </a:t>
            </a:r>
            <a:r>
              <a:rPr lang="ru-RU" b="1" dirty="0" err="1">
                <a:latin typeface="Montserrat" pitchFamily="2" charset="-52"/>
              </a:rPr>
              <a:t>необхідні</a:t>
            </a:r>
            <a:r>
              <a:rPr lang="ru-RU" b="1" dirty="0">
                <a:latin typeface="Montserrat" pitchFamily="2" charset="-52"/>
              </a:rPr>
              <a:t> </a:t>
            </a:r>
            <a:r>
              <a:rPr lang="ru-RU" b="1" dirty="0" err="1">
                <a:latin typeface="Montserrat" pitchFamily="2" charset="-52"/>
              </a:rPr>
              <a:t>дорослим</a:t>
            </a:r>
            <a:r>
              <a:rPr lang="ru-RU" b="1" dirty="0">
                <a:latin typeface="Montserrat" pitchFamily="2" charset="-52"/>
              </a:rPr>
              <a:t> собакам</a:t>
            </a:r>
            <a:endParaRPr lang="ru-RU" b="1" dirty="0">
              <a:latin typeface="Montserrat" pitchFamily="2" charset="-52"/>
            </a:endParaRPr>
          </a:p>
        </p:txBody>
      </p:sp>
      <p:pic>
        <p:nvPicPr>
          <p:cNvPr id="15" name="Рисунок 10" descr="Изображение выглядит как собака, внутренний, торт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A3A7988-9278-9794-D3FA-6AE9567C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75" y="2179102"/>
            <a:ext cx="1344613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7" descr="Изображение выглядит как внутренний, стол, сидит, торт&#10;&#10;Автоматически созданное описание">
            <a:extLst>
              <a:ext uri="{FF2B5EF4-FFF2-40B4-BE49-F238E27FC236}">
                <a16:creationId xmlns:a16="http://schemas.microsoft.com/office/drawing/2014/main" id="{BB89DD60-A10E-F36A-1CAA-40810CC25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1479" y="2299821"/>
            <a:ext cx="13493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7CBF50D-8212-1E85-FAB5-272E64A51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7075" y="4018763"/>
            <a:ext cx="1660884" cy="165217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548597C-2E4C-565B-B77A-712507FB4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099" y="4133393"/>
            <a:ext cx="1660884" cy="165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69610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8in1">
      <a:dk1>
        <a:srgbClr val="FEFFFE"/>
      </a:dk1>
      <a:lt1>
        <a:srgbClr val="322E31"/>
      </a:lt1>
      <a:dk2>
        <a:srgbClr val="DDD7CA"/>
      </a:dk2>
      <a:lt2>
        <a:srgbClr val="E7E6E6"/>
      </a:lt2>
      <a:accent1>
        <a:srgbClr val="E3000F"/>
      </a:accent1>
      <a:accent2>
        <a:srgbClr val="B4ACA1"/>
      </a:accent2>
      <a:accent3>
        <a:srgbClr val="6B604F"/>
      </a:accent3>
      <a:accent4>
        <a:srgbClr val="E77B2B"/>
      </a:accent4>
      <a:accent5>
        <a:srgbClr val="00959E"/>
      </a:accent5>
      <a:accent6>
        <a:srgbClr val="DDD7CA"/>
      </a:accent6>
      <a:hlink>
        <a:srgbClr val="008595"/>
      </a:hlink>
      <a:folHlink>
        <a:srgbClr val="B4241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Benutzerdefiniertes Design">
  <a:themeElements>
    <a:clrScheme name="8in1">
      <a:dk1>
        <a:srgbClr val="FEFFFE"/>
      </a:dk1>
      <a:lt1>
        <a:srgbClr val="322E31"/>
      </a:lt1>
      <a:dk2>
        <a:srgbClr val="DDD7CA"/>
      </a:dk2>
      <a:lt2>
        <a:srgbClr val="E7E6E6"/>
      </a:lt2>
      <a:accent1>
        <a:srgbClr val="E3000F"/>
      </a:accent1>
      <a:accent2>
        <a:srgbClr val="B4ACA1"/>
      </a:accent2>
      <a:accent3>
        <a:srgbClr val="6B604F"/>
      </a:accent3>
      <a:accent4>
        <a:srgbClr val="E77B2B"/>
      </a:accent4>
      <a:accent5>
        <a:srgbClr val="00959E"/>
      </a:accent5>
      <a:accent6>
        <a:srgbClr val="DDD7CA"/>
      </a:accent6>
      <a:hlink>
        <a:srgbClr val="008595"/>
      </a:hlink>
      <a:folHlink>
        <a:srgbClr val="B4241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enutzerdefiniertes Design">
  <a:themeElements>
    <a:clrScheme name="8in1">
      <a:dk1>
        <a:srgbClr val="FEFFFE"/>
      </a:dk1>
      <a:lt1>
        <a:srgbClr val="322E31"/>
      </a:lt1>
      <a:dk2>
        <a:srgbClr val="DDD7CA"/>
      </a:dk2>
      <a:lt2>
        <a:srgbClr val="E7E6E6"/>
      </a:lt2>
      <a:accent1>
        <a:srgbClr val="E3000F"/>
      </a:accent1>
      <a:accent2>
        <a:srgbClr val="B4ACA1"/>
      </a:accent2>
      <a:accent3>
        <a:srgbClr val="6B604F"/>
      </a:accent3>
      <a:accent4>
        <a:srgbClr val="E77B2B"/>
      </a:accent4>
      <a:accent5>
        <a:srgbClr val="00959E"/>
      </a:accent5>
      <a:accent6>
        <a:srgbClr val="DDD7CA"/>
      </a:accent6>
      <a:hlink>
        <a:srgbClr val="008595"/>
      </a:hlink>
      <a:folHlink>
        <a:srgbClr val="B4241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Benutzerdefiniertes Design">
  <a:themeElements>
    <a:clrScheme name="SmartBones Colours">
      <a:dk1>
        <a:srgbClr val="000000"/>
      </a:dk1>
      <a:lt1>
        <a:srgbClr val="FFFFFF"/>
      </a:lt1>
      <a:dk2>
        <a:srgbClr val="60594C"/>
      </a:dk2>
      <a:lt2>
        <a:srgbClr val="E7E6E6"/>
      </a:lt2>
      <a:accent1>
        <a:srgbClr val="863333"/>
      </a:accent1>
      <a:accent2>
        <a:srgbClr val="470708"/>
      </a:accent2>
      <a:accent3>
        <a:srgbClr val="A5A393"/>
      </a:accent3>
      <a:accent4>
        <a:srgbClr val="F5EDDE"/>
      </a:accent4>
      <a:accent5>
        <a:srgbClr val="507515"/>
      </a:accent5>
      <a:accent6>
        <a:srgbClr val="7C9972"/>
      </a:accent6>
      <a:hlink>
        <a:srgbClr val="B04343"/>
      </a:hlink>
      <a:folHlink>
        <a:srgbClr val="D6CC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F3346CFD6106459FE678DCD7E475CC" ma:contentTypeVersion="12" ma:contentTypeDescription="Ein neues Dokument erstellen." ma:contentTypeScope="" ma:versionID="b1d0c1aca17309d776ba0cfe71d40242">
  <xsd:schema xmlns:xsd="http://www.w3.org/2001/XMLSchema" xmlns:xs="http://www.w3.org/2001/XMLSchema" xmlns:p="http://schemas.microsoft.com/office/2006/metadata/properties" xmlns:ns2="e065f167-1154-4dd3-af61-66983574c919" xmlns:ns3="52e0da78-380f-478a-a903-382fb474dcc2" targetNamespace="http://schemas.microsoft.com/office/2006/metadata/properties" ma:root="true" ma:fieldsID="33a59d1a80e8e573b9f3fcd02d2962be" ns2:_="" ns3:_="">
    <xsd:import namespace="e065f167-1154-4dd3-af61-66983574c919"/>
    <xsd:import namespace="52e0da78-380f-478a-a903-382fb474d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5f167-1154-4dd3-af61-66983574c9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e0da78-380f-478a-a903-382fb474dcc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4672E4-4E71-4AD1-AE39-539591B7E2B5}">
  <ds:schemaRefs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52e0da78-380f-478a-a903-382fb474dcc2"/>
    <ds:schemaRef ds:uri="e065f167-1154-4dd3-af61-66983574c919"/>
  </ds:schemaRefs>
</ds:datastoreItem>
</file>

<file path=customXml/itemProps2.xml><?xml version="1.0" encoding="utf-8"?>
<ds:datastoreItem xmlns:ds="http://schemas.openxmlformats.org/officeDocument/2006/customXml" ds:itemID="{D09B3316-60B1-43AB-B9F8-DE6E3B6D8F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EDACFE-648B-4D26-819D-DFC0D4954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65f167-1154-4dd3-af61-66983574c919"/>
    <ds:schemaRef ds:uri="52e0da78-380f-478a-a903-382fb474dc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12488</TotalTime>
  <Words>1097</Words>
  <Application>Microsoft Office PowerPoint</Application>
  <PresentationFormat>Широкоэкранный</PresentationFormat>
  <Paragraphs>173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44" baseType="lpstr">
      <vt:lpstr>ＭＳ Ｐゴシック</vt:lpstr>
      <vt:lpstr>ＭＳ Ｐゴシック</vt:lpstr>
      <vt:lpstr>SimSun</vt:lpstr>
      <vt:lpstr>alegray</vt:lpstr>
      <vt:lpstr>Alegreya</vt:lpstr>
      <vt:lpstr>Arial</vt:lpstr>
      <vt:lpstr>Arial Narrow</vt:lpstr>
      <vt:lpstr>Arial Rounded MT Bold</vt:lpstr>
      <vt:lpstr>Calibri</vt:lpstr>
      <vt:lpstr>Calibri Light</vt:lpstr>
      <vt:lpstr>Century Gothic</vt:lpstr>
      <vt:lpstr>Franklin Gothic Book</vt:lpstr>
      <vt:lpstr>Franklin Gothic Medium</vt:lpstr>
      <vt:lpstr>Montserrat</vt:lpstr>
      <vt:lpstr>MyriadPro-Regular</vt:lpstr>
      <vt:lpstr>Roboto</vt:lpstr>
      <vt:lpstr>Times New Roman</vt:lpstr>
      <vt:lpstr>Wingdings</vt:lpstr>
      <vt:lpstr>Benutzerdefiniertes Design</vt:lpstr>
      <vt:lpstr>6_Benutzerdefiniertes Design</vt:lpstr>
      <vt:lpstr>2_Benutzerdefiniertes Design</vt:lpstr>
      <vt:lpstr>15_Office Theme</vt:lpstr>
      <vt:lpstr>7_Benutzerdefiniertes Design</vt:lpstr>
      <vt:lpstr>5_Benutzerdefiniertes Design</vt:lpstr>
      <vt:lpstr>8_Benutzerdefiniertes Design</vt:lpstr>
      <vt:lpstr> 8in1 Догляд за здоров’ям. Excel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Дякую за увагу!</vt:lpstr>
    </vt:vector>
  </TitlesOfParts>
  <Company>Spectrum Brands Europe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Hack, Christoph</dc:creator>
  <cp:lastModifiedBy>Царевич Виталий</cp:lastModifiedBy>
  <cp:revision>102</cp:revision>
  <dcterms:created xsi:type="dcterms:W3CDTF">2021-02-23T12:56:57Z</dcterms:created>
  <dcterms:modified xsi:type="dcterms:W3CDTF">2023-11-24T08:26:00Z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0x010100BAF3346CFD6106459FE678DCD7E475CC</vt:lpwstr>
  </property>
</Properties>
</file>